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2" r:id="rId4"/>
    <p:sldId id="263" r:id="rId5"/>
    <p:sldId id="264" r:id="rId6"/>
    <p:sldId id="266" r:id="rId7"/>
    <p:sldId id="258" r:id="rId8"/>
    <p:sldId id="267" r:id="rId9"/>
    <p:sldId id="26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E4F86-D136-4F24-A17F-280BFB9CE3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54D5E9-40EC-4558-856B-DDD780DE4685}">
      <dgm:prSet/>
      <dgm:spPr/>
      <dgm:t>
        <a:bodyPr/>
        <a:lstStyle/>
        <a:p>
          <a:r>
            <a:rPr lang="en-US"/>
            <a:t>MOTIVATION OF STUDY</a:t>
          </a:r>
        </a:p>
      </dgm:t>
    </dgm:pt>
    <dgm:pt modelId="{AEFE71AC-2570-4BD0-A3F4-2B002A786E40}" type="parTrans" cxnId="{E11C4737-3301-42C7-85CD-8DB6CDA7C20A}">
      <dgm:prSet/>
      <dgm:spPr/>
      <dgm:t>
        <a:bodyPr/>
        <a:lstStyle/>
        <a:p>
          <a:endParaRPr lang="en-US"/>
        </a:p>
      </dgm:t>
    </dgm:pt>
    <dgm:pt modelId="{165B5919-FEB0-43A7-835F-49F36B5594E1}" type="sibTrans" cxnId="{E11C4737-3301-42C7-85CD-8DB6CDA7C20A}">
      <dgm:prSet/>
      <dgm:spPr/>
      <dgm:t>
        <a:bodyPr/>
        <a:lstStyle/>
        <a:p>
          <a:endParaRPr lang="en-US"/>
        </a:p>
      </dgm:t>
    </dgm:pt>
    <dgm:pt modelId="{F768D5CF-04D7-4BFA-ADC2-2ACE32131DCC}">
      <dgm:prSet/>
      <dgm:spPr/>
      <dgm:t>
        <a:bodyPr/>
        <a:lstStyle/>
        <a:p>
          <a:r>
            <a:rPr lang="en-US"/>
            <a:t>OBJECTIVES</a:t>
          </a:r>
        </a:p>
      </dgm:t>
    </dgm:pt>
    <dgm:pt modelId="{5600AC59-3A4F-4F07-9C86-2E5E12679115}" type="parTrans" cxnId="{65174C1F-390F-4046-B2C2-1DA2342A2E67}">
      <dgm:prSet/>
      <dgm:spPr/>
      <dgm:t>
        <a:bodyPr/>
        <a:lstStyle/>
        <a:p>
          <a:endParaRPr lang="en-US"/>
        </a:p>
      </dgm:t>
    </dgm:pt>
    <dgm:pt modelId="{772619AB-F7D1-4E37-AA52-FFBD75A06ECA}" type="sibTrans" cxnId="{65174C1F-390F-4046-B2C2-1DA2342A2E67}">
      <dgm:prSet/>
      <dgm:spPr/>
      <dgm:t>
        <a:bodyPr/>
        <a:lstStyle/>
        <a:p>
          <a:endParaRPr lang="en-US"/>
        </a:p>
      </dgm:t>
    </dgm:pt>
    <dgm:pt modelId="{07F64599-6BD0-4865-9B19-939D974D11AF}">
      <dgm:prSet/>
      <dgm:spPr/>
      <dgm:t>
        <a:bodyPr/>
        <a:lstStyle/>
        <a:p>
          <a:r>
            <a:rPr lang="en-US"/>
            <a:t>PROBLEM STATEMENT, SCOPE &amp; LIMITATIONS</a:t>
          </a:r>
        </a:p>
      </dgm:t>
    </dgm:pt>
    <dgm:pt modelId="{48391626-7E3B-4933-AEE3-B450728968FE}" type="parTrans" cxnId="{724F7E2A-60B3-42CB-BDBE-EA362A4A511D}">
      <dgm:prSet/>
      <dgm:spPr/>
      <dgm:t>
        <a:bodyPr/>
        <a:lstStyle/>
        <a:p>
          <a:endParaRPr lang="en-US"/>
        </a:p>
      </dgm:t>
    </dgm:pt>
    <dgm:pt modelId="{368CE3B9-2158-44F7-AE2E-3A38D7BC1199}" type="sibTrans" cxnId="{724F7E2A-60B3-42CB-BDBE-EA362A4A511D}">
      <dgm:prSet/>
      <dgm:spPr/>
      <dgm:t>
        <a:bodyPr/>
        <a:lstStyle/>
        <a:p>
          <a:endParaRPr lang="en-US"/>
        </a:p>
      </dgm:t>
    </dgm:pt>
    <dgm:pt modelId="{2A6C36BC-0025-497C-824D-E7E60CD0D5A2}" type="pres">
      <dgm:prSet presAssocID="{A63E4F86-D136-4F24-A17F-280BFB9CE3C5}" presName="root" presStyleCnt="0">
        <dgm:presLayoutVars>
          <dgm:dir/>
          <dgm:resizeHandles val="exact"/>
        </dgm:presLayoutVars>
      </dgm:prSet>
      <dgm:spPr/>
    </dgm:pt>
    <dgm:pt modelId="{189D20F0-D525-41CD-B573-286C4F8FF4A9}" type="pres">
      <dgm:prSet presAssocID="{B354D5E9-40EC-4558-856B-DDD780DE4685}" presName="compNode" presStyleCnt="0"/>
      <dgm:spPr/>
    </dgm:pt>
    <dgm:pt modelId="{FC97F180-804E-42BA-AAB7-09019946E297}" type="pres">
      <dgm:prSet presAssocID="{B354D5E9-40EC-4558-856B-DDD780DE4685}" presName="bgRect" presStyleLbl="bgShp" presStyleIdx="0" presStyleCnt="3"/>
      <dgm:spPr/>
    </dgm:pt>
    <dgm:pt modelId="{54EF6891-7163-4A92-811D-2BE72D0EBCD1}" type="pres">
      <dgm:prSet presAssocID="{B354D5E9-40EC-4558-856B-DDD780DE46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C7F17F7-D7A4-41E2-AAB6-2DD02F157D8A}" type="pres">
      <dgm:prSet presAssocID="{B354D5E9-40EC-4558-856B-DDD780DE4685}" presName="spaceRect" presStyleCnt="0"/>
      <dgm:spPr/>
    </dgm:pt>
    <dgm:pt modelId="{0E77B237-F356-40F9-A2C1-4638EA2939B9}" type="pres">
      <dgm:prSet presAssocID="{B354D5E9-40EC-4558-856B-DDD780DE4685}" presName="parTx" presStyleLbl="revTx" presStyleIdx="0" presStyleCnt="3">
        <dgm:presLayoutVars>
          <dgm:chMax val="0"/>
          <dgm:chPref val="0"/>
        </dgm:presLayoutVars>
      </dgm:prSet>
      <dgm:spPr/>
    </dgm:pt>
    <dgm:pt modelId="{126D3378-D1A8-41B5-9387-FDB9EC28487B}" type="pres">
      <dgm:prSet presAssocID="{165B5919-FEB0-43A7-835F-49F36B5594E1}" presName="sibTrans" presStyleCnt="0"/>
      <dgm:spPr/>
    </dgm:pt>
    <dgm:pt modelId="{5BC81174-4B48-48C8-AE91-BF2402E9C187}" type="pres">
      <dgm:prSet presAssocID="{F768D5CF-04D7-4BFA-ADC2-2ACE32131DCC}" presName="compNode" presStyleCnt="0"/>
      <dgm:spPr/>
    </dgm:pt>
    <dgm:pt modelId="{01D57B3E-CB3C-488D-A11E-1E049943B0FC}" type="pres">
      <dgm:prSet presAssocID="{F768D5CF-04D7-4BFA-ADC2-2ACE32131DCC}" presName="bgRect" presStyleLbl="bgShp" presStyleIdx="1" presStyleCnt="3"/>
      <dgm:spPr/>
    </dgm:pt>
    <dgm:pt modelId="{090B938C-87BE-42FA-B776-B2695140D054}" type="pres">
      <dgm:prSet presAssocID="{F768D5CF-04D7-4BFA-ADC2-2ACE32131D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1AF5CF-2FF7-4718-B136-EC94AC929910}" type="pres">
      <dgm:prSet presAssocID="{F768D5CF-04D7-4BFA-ADC2-2ACE32131DCC}" presName="spaceRect" presStyleCnt="0"/>
      <dgm:spPr/>
    </dgm:pt>
    <dgm:pt modelId="{5F28A779-460F-4AFB-AB36-0AE98CDB4AF9}" type="pres">
      <dgm:prSet presAssocID="{F768D5CF-04D7-4BFA-ADC2-2ACE32131DCC}" presName="parTx" presStyleLbl="revTx" presStyleIdx="1" presStyleCnt="3">
        <dgm:presLayoutVars>
          <dgm:chMax val="0"/>
          <dgm:chPref val="0"/>
        </dgm:presLayoutVars>
      </dgm:prSet>
      <dgm:spPr/>
    </dgm:pt>
    <dgm:pt modelId="{6F936629-0808-4BA7-90CE-E1EE8EB24320}" type="pres">
      <dgm:prSet presAssocID="{772619AB-F7D1-4E37-AA52-FFBD75A06ECA}" presName="sibTrans" presStyleCnt="0"/>
      <dgm:spPr/>
    </dgm:pt>
    <dgm:pt modelId="{6A23AFF0-A03D-4360-8C55-D6E079CDC5BE}" type="pres">
      <dgm:prSet presAssocID="{07F64599-6BD0-4865-9B19-939D974D11AF}" presName="compNode" presStyleCnt="0"/>
      <dgm:spPr/>
    </dgm:pt>
    <dgm:pt modelId="{6D654B03-D4B4-4C7A-A147-5A1BA75D599A}" type="pres">
      <dgm:prSet presAssocID="{07F64599-6BD0-4865-9B19-939D974D11AF}" presName="bgRect" presStyleLbl="bgShp" presStyleIdx="2" presStyleCnt="3"/>
      <dgm:spPr/>
    </dgm:pt>
    <dgm:pt modelId="{58235505-59A2-4342-BEC2-1B12E9A204AA}" type="pres">
      <dgm:prSet presAssocID="{07F64599-6BD0-4865-9B19-939D974D11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DFA3655-2C11-4CC5-A40E-F2602A4E6570}" type="pres">
      <dgm:prSet presAssocID="{07F64599-6BD0-4865-9B19-939D974D11AF}" presName="spaceRect" presStyleCnt="0"/>
      <dgm:spPr/>
    </dgm:pt>
    <dgm:pt modelId="{D2C3B78F-0D83-43BC-9FB3-3984D92018D9}" type="pres">
      <dgm:prSet presAssocID="{07F64599-6BD0-4865-9B19-939D974D11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5174C1F-390F-4046-B2C2-1DA2342A2E67}" srcId="{A63E4F86-D136-4F24-A17F-280BFB9CE3C5}" destId="{F768D5CF-04D7-4BFA-ADC2-2ACE32131DCC}" srcOrd="1" destOrd="0" parTransId="{5600AC59-3A4F-4F07-9C86-2E5E12679115}" sibTransId="{772619AB-F7D1-4E37-AA52-FFBD75A06ECA}"/>
    <dgm:cxn modelId="{724F7E2A-60B3-42CB-BDBE-EA362A4A511D}" srcId="{A63E4F86-D136-4F24-A17F-280BFB9CE3C5}" destId="{07F64599-6BD0-4865-9B19-939D974D11AF}" srcOrd="2" destOrd="0" parTransId="{48391626-7E3B-4933-AEE3-B450728968FE}" sibTransId="{368CE3B9-2158-44F7-AE2E-3A38D7BC1199}"/>
    <dgm:cxn modelId="{E11C4737-3301-42C7-85CD-8DB6CDA7C20A}" srcId="{A63E4F86-D136-4F24-A17F-280BFB9CE3C5}" destId="{B354D5E9-40EC-4558-856B-DDD780DE4685}" srcOrd="0" destOrd="0" parTransId="{AEFE71AC-2570-4BD0-A3F4-2B002A786E40}" sibTransId="{165B5919-FEB0-43A7-835F-49F36B5594E1}"/>
    <dgm:cxn modelId="{F16C0158-A334-47F6-9E9B-D089CEEAD746}" type="presOf" srcId="{B354D5E9-40EC-4558-856B-DDD780DE4685}" destId="{0E77B237-F356-40F9-A2C1-4638EA2939B9}" srcOrd="0" destOrd="0" presId="urn:microsoft.com/office/officeart/2018/2/layout/IconVerticalSolidList"/>
    <dgm:cxn modelId="{83B608BE-482A-4B64-86FD-1B0B534B4DDB}" type="presOf" srcId="{F768D5CF-04D7-4BFA-ADC2-2ACE32131DCC}" destId="{5F28A779-460F-4AFB-AB36-0AE98CDB4AF9}" srcOrd="0" destOrd="0" presId="urn:microsoft.com/office/officeart/2018/2/layout/IconVerticalSolidList"/>
    <dgm:cxn modelId="{585C70F4-5B41-41E4-BA25-408C251F12E6}" type="presOf" srcId="{07F64599-6BD0-4865-9B19-939D974D11AF}" destId="{D2C3B78F-0D83-43BC-9FB3-3984D92018D9}" srcOrd="0" destOrd="0" presId="urn:microsoft.com/office/officeart/2018/2/layout/IconVerticalSolidList"/>
    <dgm:cxn modelId="{7279AFFD-C270-4B32-99A8-70C922556D4B}" type="presOf" srcId="{A63E4F86-D136-4F24-A17F-280BFB9CE3C5}" destId="{2A6C36BC-0025-497C-824D-E7E60CD0D5A2}" srcOrd="0" destOrd="0" presId="urn:microsoft.com/office/officeart/2018/2/layout/IconVerticalSolidList"/>
    <dgm:cxn modelId="{14C7BD74-6FB1-4358-8382-277C6015E008}" type="presParOf" srcId="{2A6C36BC-0025-497C-824D-E7E60CD0D5A2}" destId="{189D20F0-D525-41CD-B573-286C4F8FF4A9}" srcOrd="0" destOrd="0" presId="urn:microsoft.com/office/officeart/2018/2/layout/IconVerticalSolidList"/>
    <dgm:cxn modelId="{C585CE95-E59B-4537-8E73-F4FA26078A02}" type="presParOf" srcId="{189D20F0-D525-41CD-B573-286C4F8FF4A9}" destId="{FC97F180-804E-42BA-AAB7-09019946E297}" srcOrd="0" destOrd="0" presId="urn:microsoft.com/office/officeart/2018/2/layout/IconVerticalSolidList"/>
    <dgm:cxn modelId="{BB36B3C7-98EE-44DA-AD54-C909FE5CB09E}" type="presParOf" srcId="{189D20F0-D525-41CD-B573-286C4F8FF4A9}" destId="{54EF6891-7163-4A92-811D-2BE72D0EBCD1}" srcOrd="1" destOrd="0" presId="urn:microsoft.com/office/officeart/2018/2/layout/IconVerticalSolidList"/>
    <dgm:cxn modelId="{429355D5-F8FB-44A8-BF43-5E8B256CAF68}" type="presParOf" srcId="{189D20F0-D525-41CD-B573-286C4F8FF4A9}" destId="{CC7F17F7-D7A4-41E2-AAB6-2DD02F157D8A}" srcOrd="2" destOrd="0" presId="urn:microsoft.com/office/officeart/2018/2/layout/IconVerticalSolidList"/>
    <dgm:cxn modelId="{E73F542C-8328-482C-9EAB-A835ECDF59CF}" type="presParOf" srcId="{189D20F0-D525-41CD-B573-286C4F8FF4A9}" destId="{0E77B237-F356-40F9-A2C1-4638EA2939B9}" srcOrd="3" destOrd="0" presId="urn:microsoft.com/office/officeart/2018/2/layout/IconVerticalSolidList"/>
    <dgm:cxn modelId="{26C85288-EC22-44A5-8E8D-426348B1643F}" type="presParOf" srcId="{2A6C36BC-0025-497C-824D-E7E60CD0D5A2}" destId="{126D3378-D1A8-41B5-9387-FDB9EC28487B}" srcOrd="1" destOrd="0" presId="urn:microsoft.com/office/officeart/2018/2/layout/IconVerticalSolidList"/>
    <dgm:cxn modelId="{BC467B49-2B25-4533-BDF4-01A460A4CA92}" type="presParOf" srcId="{2A6C36BC-0025-497C-824D-E7E60CD0D5A2}" destId="{5BC81174-4B48-48C8-AE91-BF2402E9C187}" srcOrd="2" destOrd="0" presId="urn:microsoft.com/office/officeart/2018/2/layout/IconVerticalSolidList"/>
    <dgm:cxn modelId="{10932B32-CE64-4BCE-8D9D-6680AA62D63B}" type="presParOf" srcId="{5BC81174-4B48-48C8-AE91-BF2402E9C187}" destId="{01D57B3E-CB3C-488D-A11E-1E049943B0FC}" srcOrd="0" destOrd="0" presId="urn:microsoft.com/office/officeart/2018/2/layout/IconVerticalSolidList"/>
    <dgm:cxn modelId="{71D0BE64-E255-474C-80FE-68EE0709D5FB}" type="presParOf" srcId="{5BC81174-4B48-48C8-AE91-BF2402E9C187}" destId="{090B938C-87BE-42FA-B776-B2695140D054}" srcOrd="1" destOrd="0" presId="urn:microsoft.com/office/officeart/2018/2/layout/IconVerticalSolidList"/>
    <dgm:cxn modelId="{110737CD-84A0-4A05-BD38-A092704FB6A5}" type="presParOf" srcId="{5BC81174-4B48-48C8-AE91-BF2402E9C187}" destId="{EB1AF5CF-2FF7-4718-B136-EC94AC929910}" srcOrd="2" destOrd="0" presId="urn:microsoft.com/office/officeart/2018/2/layout/IconVerticalSolidList"/>
    <dgm:cxn modelId="{49EB70A4-4E42-4147-A055-C7E9233D4BB6}" type="presParOf" srcId="{5BC81174-4B48-48C8-AE91-BF2402E9C187}" destId="{5F28A779-460F-4AFB-AB36-0AE98CDB4AF9}" srcOrd="3" destOrd="0" presId="urn:microsoft.com/office/officeart/2018/2/layout/IconVerticalSolidList"/>
    <dgm:cxn modelId="{5E6DE4BA-90A1-48C6-802E-5A8BF98B235A}" type="presParOf" srcId="{2A6C36BC-0025-497C-824D-E7E60CD0D5A2}" destId="{6F936629-0808-4BA7-90CE-E1EE8EB24320}" srcOrd="3" destOrd="0" presId="urn:microsoft.com/office/officeart/2018/2/layout/IconVerticalSolidList"/>
    <dgm:cxn modelId="{FC7C11AE-CC72-4A22-A3A7-21D7DD190D95}" type="presParOf" srcId="{2A6C36BC-0025-497C-824D-E7E60CD0D5A2}" destId="{6A23AFF0-A03D-4360-8C55-D6E079CDC5BE}" srcOrd="4" destOrd="0" presId="urn:microsoft.com/office/officeart/2018/2/layout/IconVerticalSolidList"/>
    <dgm:cxn modelId="{17AE1C25-108C-4AE5-AF83-A691A268963C}" type="presParOf" srcId="{6A23AFF0-A03D-4360-8C55-D6E079CDC5BE}" destId="{6D654B03-D4B4-4C7A-A147-5A1BA75D599A}" srcOrd="0" destOrd="0" presId="urn:microsoft.com/office/officeart/2018/2/layout/IconVerticalSolidList"/>
    <dgm:cxn modelId="{D68473D4-875F-46EA-85BD-07868F12DD6F}" type="presParOf" srcId="{6A23AFF0-A03D-4360-8C55-D6E079CDC5BE}" destId="{58235505-59A2-4342-BEC2-1B12E9A204AA}" srcOrd="1" destOrd="0" presId="urn:microsoft.com/office/officeart/2018/2/layout/IconVerticalSolidList"/>
    <dgm:cxn modelId="{99DF9B5C-5515-4885-AAEA-22BC2B231D84}" type="presParOf" srcId="{6A23AFF0-A03D-4360-8C55-D6E079CDC5BE}" destId="{8DFA3655-2C11-4CC5-A40E-F2602A4E6570}" srcOrd="2" destOrd="0" presId="urn:microsoft.com/office/officeart/2018/2/layout/IconVerticalSolidList"/>
    <dgm:cxn modelId="{A799F5C6-5966-47BF-95C4-90CC44BF5826}" type="presParOf" srcId="{6A23AFF0-A03D-4360-8C55-D6E079CDC5BE}" destId="{D2C3B78F-0D83-43BC-9FB3-3984D92018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53396C-8559-4DC0-98D6-DEF1E37F27A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50FC9-2DAB-4C09-8422-19F6853CC7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Now a day’s, the prediction of stock market prices has become a major research topic</a:t>
          </a:r>
        </a:p>
      </dgm:t>
    </dgm:pt>
    <dgm:pt modelId="{61FB0BF3-2105-486B-8D3F-2F473375F12C}" type="parTrans" cxnId="{B2D13DEA-CE88-417A-9E93-5986ED6099A2}">
      <dgm:prSet/>
      <dgm:spPr/>
      <dgm:t>
        <a:bodyPr/>
        <a:lstStyle/>
        <a:p>
          <a:endParaRPr lang="en-US"/>
        </a:p>
      </dgm:t>
    </dgm:pt>
    <dgm:pt modelId="{F231AA7D-7518-4D3C-AE92-502051D870E2}" type="sibTrans" cxnId="{B2D13DEA-CE88-417A-9E93-5986ED6099A2}">
      <dgm:prSet/>
      <dgm:spPr/>
      <dgm:t>
        <a:bodyPr/>
        <a:lstStyle/>
        <a:p>
          <a:endParaRPr lang="en-US"/>
        </a:p>
      </dgm:t>
    </dgm:pt>
    <dgm:pt modelId="{262165AE-8997-4824-B6DF-33B68788FE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behavior of stock market is very nonlinear and volatile in nature. </a:t>
          </a:r>
        </a:p>
      </dgm:t>
    </dgm:pt>
    <dgm:pt modelId="{A3388E97-693A-4837-B9D4-A7B4DBF0FD6D}" type="parTrans" cxnId="{A1C853AA-7861-4E75-90B4-2440A90A5497}">
      <dgm:prSet/>
      <dgm:spPr/>
      <dgm:t>
        <a:bodyPr/>
        <a:lstStyle/>
        <a:p>
          <a:endParaRPr lang="en-US"/>
        </a:p>
      </dgm:t>
    </dgm:pt>
    <dgm:pt modelId="{C445F31D-277D-4B21-8AEE-F65D172467DE}" type="sibTrans" cxnId="{A1C853AA-7861-4E75-90B4-2440A90A5497}">
      <dgm:prSet/>
      <dgm:spPr/>
      <dgm:t>
        <a:bodyPr/>
        <a:lstStyle/>
        <a:p>
          <a:endParaRPr lang="en-US"/>
        </a:p>
      </dgm:t>
    </dgm:pt>
    <dgm:pt modelId="{5151F65B-C8B0-436F-8E61-9F7044D97D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 Investing has become a risky task for the people.</a:t>
          </a:r>
        </a:p>
      </dgm:t>
    </dgm:pt>
    <dgm:pt modelId="{506D0010-932F-4A94-8FBF-5380B4204ACE}" type="parTrans" cxnId="{0B815306-D500-4FA6-8077-A5008AE047F3}">
      <dgm:prSet/>
      <dgm:spPr/>
      <dgm:t>
        <a:bodyPr/>
        <a:lstStyle/>
        <a:p>
          <a:endParaRPr lang="en-US"/>
        </a:p>
      </dgm:t>
    </dgm:pt>
    <dgm:pt modelId="{A70088A1-32AD-48A5-80C3-C99F10F9E4DF}" type="sibTrans" cxnId="{0B815306-D500-4FA6-8077-A5008AE047F3}">
      <dgm:prSet/>
      <dgm:spPr/>
      <dgm:t>
        <a:bodyPr/>
        <a:lstStyle/>
        <a:p>
          <a:endParaRPr lang="en-US"/>
        </a:p>
      </dgm:t>
    </dgm:pt>
    <dgm:pt modelId="{312B418F-21C7-427C-B645-B695587CF7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it is not at all a risky task to machine that uses machine learning techniques.</a:t>
          </a:r>
        </a:p>
      </dgm:t>
    </dgm:pt>
    <dgm:pt modelId="{E8C89D17-BD56-49F9-BAB1-D007878CD06B}" type="parTrans" cxnId="{1A3C4E65-6DBF-4995-8315-CB8D3AEF4BAF}">
      <dgm:prSet/>
      <dgm:spPr/>
      <dgm:t>
        <a:bodyPr/>
        <a:lstStyle/>
        <a:p>
          <a:endParaRPr lang="en-US"/>
        </a:p>
      </dgm:t>
    </dgm:pt>
    <dgm:pt modelId="{7F8C549C-F406-4094-A794-4CEB161C7C2A}" type="sibTrans" cxnId="{1A3C4E65-6DBF-4995-8315-CB8D3AEF4BAF}">
      <dgm:prSet/>
      <dgm:spPr/>
      <dgm:t>
        <a:bodyPr/>
        <a:lstStyle/>
        <a:p>
          <a:endParaRPr lang="en-US"/>
        </a:p>
      </dgm:t>
    </dgm:pt>
    <dgm:pt modelId="{FFBB4937-C7B1-49E2-A97E-3B9BE66EB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Infact the predictions will be very close to real time data</a:t>
          </a:r>
        </a:p>
      </dgm:t>
    </dgm:pt>
    <dgm:pt modelId="{D2B0B1D1-28F8-4A48-A6B4-90137C42DE8A}" type="parTrans" cxnId="{50BCF5B7-C62B-441D-84CC-68E68477DDDA}">
      <dgm:prSet/>
      <dgm:spPr/>
      <dgm:t>
        <a:bodyPr/>
        <a:lstStyle/>
        <a:p>
          <a:endParaRPr lang="en-US"/>
        </a:p>
      </dgm:t>
    </dgm:pt>
    <dgm:pt modelId="{E551B5AF-B045-46AE-87D0-5C16FA8AA0FC}" type="sibTrans" cxnId="{50BCF5B7-C62B-441D-84CC-68E68477DDDA}">
      <dgm:prSet/>
      <dgm:spPr/>
      <dgm:t>
        <a:bodyPr/>
        <a:lstStyle/>
        <a:p>
          <a:endParaRPr lang="en-US"/>
        </a:p>
      </dgm:t>
    </dgm:pt>
    <dgm:pt modelId="{105E28C4-1663-4071-B4F7-B50088C310C7}" type="pres">
      <dgm:prSet presAssocID="{5953396C-8559-4DC0-98D6-DEF1E37F27AE}" presName="root" presStyleCnt="0">
        <dgm:presLayoutVars>
          <dgm:dir/>
          <dgm:resizeHandles val="exact"/>
        </dgm:presLayoutVars>
      </dgm:prSet>
      <dgm:spPr/>
    </dgm:pt>
    <dgm:pt modelId="{F2AD99FE-889C-4C6A-8E3B-1973C22E83E4}" type="pres">
      <dgm:prSet presAssocID="{E4250FC9-2DAB-4C09-8422-19F6853CC771}" presName="compNode" presStyleCnt="0"/>
      <dgm:spPr/>
    </dgm:pt>
    <dgm:pt modelId="{12E8A59B-77F9-46BD-BFEA-D7B177C03435}" type="pres">
      <dgm:prSet presAssocID="{E4250FC9-2DAB-4C09-8422-19F6853CC7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7CAE5CB9-9A45-4753-B303-83FE0A0FA114}" type="pres">
      <dgm:prSet presAssocID="{E4250FC9-2DAB-4C09-8422-19F6853CC771}" presName="spaceRect" presStyleCnt="0"/>
      <dgm:spPr/>
    </dgm:pt>
    <dgm:pt modelId="{4B03FDDD-394C-475B-A5C7-2403440FDCFF}" type="pres">
      <dgm:prSet presAssocID="{E4250FC9-2DAB-4C09-8422-19F6853CC771}" presName="textRect" presStyleLbl="revTx" presStyleIdx="0" presStyleCnt="5">
        <dgm:presLayoutVars>
          <dgm:chMax val="1"/>
          <dgm:chPref val="1"/>
        </dgm:presLayoutVars>
      </dgm:prSet>
      <dgm:spPr/>
    </dgm:pt>
    <dgm:pt modelId="{96234E48-F7C7-463B-8744-B187D7E23450}" type="pres">
      <dgm:prSet presAssocID="{F231AA7D-7518-4D3C-AE92-502051D870E2}" presName="sibTrans" presStyleCnt="0"/>
      <dgm:spPr/>
    </dgm:pt>
    <dgm:pt modelId="{E1F7D87E-C15D-495A-A0F3-86FC6B318B29}" type="pres">
      <dgm:prSet presAssocID="{262165AE-8997-4824-B6DF-33B68788FEF3}" presName="compNode" presStyleCnt="0"/>
      <dgm:spPr/>
    </dgm:pt>
    <dgm:pt modelId="{8A76F9A2-0962-49DA-A6C6-512B3E4E4F93}" type="pres">
      <dgm:prSet presAssocID="{262165AE-8997-4824-B6DF-33B68788FE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61DBD571-21FA-49DF-BEC4-4AECB18F24D4}" type="pres">
      <dgm:prSet presAssocID="{262165AE-8997-4824-B6DF-33B68788FEF3}" presName="spaceRect" presStyleCnt="0"/>
      <dgm:spPr/>
    </dgm:pt>
    <dgm:pt modelId="{7207EAB3-857E-456D-9796-EA7A17CD1095}" type="pres">
      <dgm:prSet presAssocID="{262165AE-8997-4824-B6DF-33B68788FEF3}" presName="textRect" presStyleLbl="revTx" presStyleIdx="1" presStyleCnt="5">
        <dgm:presLayoutVars>
          <dgm:chMax val="1"/>
          <dgm:chPref val="1"/>
        </dgm:presLayoutVars>
      </dgm:prSet>
      <dgm:spPr/>
    </dgm:pt>
    <dgm:pt modelId="{DE3E6A13-9C96-452A-A53C-B2E5363CBDA8}" type="pres">
      <dgm:prSet presAssocID="{C445F31D-277D-4B21-8AEE-F65D172467DE}" presName="sibTrans" presStyleCnt="0"/>
      <dgm:spPr/>
    </dgm:pt>
    <dgm:pt modelId="{29BB5269-FF1C-42DD-BFDC-12E79B59E272}" type="pres">
      <dgm:prSet presAssocID="{5151F65B-C8B0-436F-8E61-9F7044D97DC2}" presName="compNode" presStyleCnt="0"/>
      <dgm:spPr/>
    </dgm:pt>
    <dgm:pt modelId="{2E51D960-6132-4B1D-AF5C-02091DDF4218}" type="pres">
      <dgm:prSet presAssocID="{5151F65B-C8B0-436F-8E61-9F7044D97DC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319C7FC-42B4-4A12-9527-704E1D3E2276}" type="pres">
      <dgm:prSet presAssocID="{5151F65B-C8B0-436F-8E61-9F7044D97DC2}" presName="spaceRect" presStyleCnt="0"/>
      <dgm:spPr/>
    </dgm:pt>
    <dgm:pt modelId="{1DEFF5CD-791B-4180-B93D-C5511311B456}" type="pres">
      <dgm:prSet presAssocID="{5151F65B-C8B0-436F-8E61-9F7044D97DC2}" presName="textRect" presStyleLbl="revTx" presStyleIdx="2" presStyleCnt="5">
        <dgm:presLayoutVars>
          <dgm:chMax val="1"/>
          <dgm:chPref val="1"/>
        </dgm:presLayoutVars>
      </dgm:prSet>
      <dgm:spPr/>
    </dgm:pt>
    <dgm:pt modelId="{EB22F50B-7FD1-4A1E-89F2-5E1EFFD0F64C}" type="pres">
      <dgm:prSet presAssocID="{A70088A1-32AD-48A5-80C3-C99F10F9E4DF}" presName="sibTrans" presStyleCnt="0"/>
      <dgm:spPr/>
    </dgm:pt>
    <dgm:pt modelId="{C1EDFF27-27D9-4A7B-A6E8-E4E9C9BE5C45}" type="pres">
      <dgm:prSet presAssocID="{312B418F-21C7-427C-B645-B695587CF7CB}" presName="compNode" presStyleCnt="0"/>
      <dgm:spPr/>
    </dgm:pt>
    <dgm:pt modelId="{2E8DD2C9-5331-48D2-B94E-156090A85A3F}" type="pres">
      <dgm:prSet presAssocID="{312B418F-21C7-427C-B645-B695587CF7C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D5B83-263B-47CE-B530-3E565EF130F5}" type="pres">
      <dgm:prSet presAssocID="{312B418F-21C7-427C-B645-B695587CF7CB}" presName="spaceRect" presStyleCnt="0"/>
      <dgm:spPr/>
    </dgm:pt>
    <dgm:pt modelId="{2125F2D2-757A-4268-A265-E35981499DAC}" type="pres">
      <dgm:prSet presAssocID="{312B418F-21C7-427C-B645-B695587CF7CB}" presName="textRect" presStyleLbl="revTx" presStyleIdx="3" presStyleCnt="5">
        <dgm:presLayoutVars>
          <dgm:chMax val="1"/>
          <dgm:chPref val="1"/>
        </dgm:presLayoutVars>
      </dgm:prSet>
      <dgm:spPr/>
    </dgm:pt>
    <dgm:pt modelId="{D1432365-A03C-489E-8E2B-F6699BA94DE1}" type="pres">
      <dgm:prSet presAssocID="{7F8C549C-F406-4094-A794-4CEB161C7C2A}" presName="sibTrans" presStyleCnt="0"/>
      <dgm:spPr/>
    </dgm:pt>
    <dgm:pt modelId="{0ECCC4DF-9BC4-4876-B5A2-D5B1597B3D11}" type="pres">
      <dgm:prSet presAssocID="{FFBB4937-C7B1-49E2-A97E-3B9BE66EB081}" presName="compNode" presStyleCnt="0"/>
      <dgm:spPr/>
    </dgm:pt>
    <dgm:pt modelId="{0AEA9973-D3A3-441E-9C1D-A0B01CC0E184}" type="pres">
      <dgm:prSet presAssocID="{FFBB4937-C7B1-49E2-A97E-3B9BE66EB0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7314DC1-DE56-4760-8824-A649C88ABFD8}" type="pres">
      <dgm:prSet presAssocID="{FFBB4937-C7B1-49E2-A97E-3B9BE66EB081}" presName="spaceRect" presStyleCnt="0"/>
      <dgm:spPr/>
    </dgm:pt>
    <dgm:pt modelId="{D7328D35-605A-4EC1-A31F-51807915C825}" type="pres">
      <dgm:prSet presAssocID="{FFBB4937-C7B1-49E2-A97E-3B9BE66EB08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B815306-D500-4FA6-8077-A5008AE047F3}" srcId="{5953396C-8559-4DC0-98D6-DEF1E37F27AE}" destId="{5151F65B-C8B0-436F-8E61-9F7044D97DC2}" srcOrd="2" destOrd="0" parTransId="{506D0010-932F-4A94-8FBF-5380B4204ACE}" sibTransId="{A70088A1-32AD-48A5-80C3-C99F10F9E4DF}"/>
    <dgm:cxn modelId="{1176D840-4D3A-4ECE-93BA-EB9EDAEB414B}" type="presOf" srcId="{5953396C-8559-4DC0-98D6-DEF1E37F27AE}" destId="{105E28C4-1663-4071-B4F7-B50088C310C7}" srcOrd="0" destOrd="0" presId="urn:microsoft.com/office/officeart/2018/2/layout/IconLabelList"/>
    <dgm:cxn modelId="{ED6A4865-E8AA-459F-A494-F3E17B4AA57A}" type="presOf" srcId="{262165AE-8997-4824-B6DF-33B68788FEF3}" destId="{7207EAB3-857E-456D-9796-EA7A17CD1095}" srcOrd="0" destOrd="0" presId="urn:microsoft.com/office/officeart/2018/2/layout/IconLabelList"/>
    <dgm:cxn modelId="{1A3C4E65-6DBF-4995-8315-CB8D3AEF4BAF}" srcId="{5953396C-8559-4DC0-98D6-DEF1E37F27AE}" destId="{312B418F-21C7-427C-B645-B695587CF7CB}" srcOrd="3" destOrd="0" parTransId="{E8C89D17-BD56-49F9-BAB1-D007878CD06B}" sibTransId="{7F8C549C-F406-4094-A794-4CEB161C7C2A}"/>
    <dgm:cxn modelId="{8BEA0B6C-8AE7-4680-8080-3C57F2B8B891}" type="presOf" srcId="{E4250FC9-2DAB-4C09-8422-19F6853CC771}" destId="{4B03FDDD-394C-475B-A5C7-2403440FDCFF}" srcOrd="0" destOrd="0" presId="urn:microsoft.com/office/officeart/2018/2/layout/IconLabelList"/>
    <dgm:cxn modelId="{55833B4D-EF9A-46AA-8755-20AF827D1E3B}" type="presOf" srcId="{FFBB4937-C7B1-49E2-A97E-3B9BE66EB081}" destId="{D7328D35-605A-4EC1-A31F-51807915C825}" srcOrd="0" destOrd="0" presId="urn:microsoft.com/office/officeart/2018/2/layout/IconLabelList"/>
    <dgm:cxn modelId="{A6473AA9-7515-4475-9A1E-6B9CB40335D7}" type="presOf" srcId="{312B418F-21C7-427C-B645-B695587CF7CB}" destId="{2125F2D2-757A-4268-A265-E35981499DAC}" srcOrd="0" destOrd="0" presId="urn:microsoft.com/office/officeart/2018/2/layout/IconLabelList"/>
    <dgm:cxn modelId="{A1C853AA-7861-4E75-90B4-2440A90A5497}" srcId="{5953396C-8559-4DC0-98D6-DEF1E37F27AE}" destId="{262165AE-8997-4824-B6DF-33B68788FEF3}" srcOrd="1" destOrd="0" parTransId="{A3388E97-693A-4837-B9D4-A7B4DBF0FD6D}" sibTransId="{C445F31D-277D-4B21-8AEE-F65D172467DE}"/>
    <dgm:cxn modelId="{50BCF5B7-C62B-441D-84CC-68E68477DDDA}" srcId="{5953396C-8559-4DC0-98D6-DEF1E37F27AE}" destId="{FFBB4937-C7B1-49E2-A97E-3B9BE66EB081}" srcOrd="4" destOrd="0" parTransId="{D2B0B1D1-28F8-4A48-A6B4-90137C42DE8A}" sibTransId="{E551B5AF-B045-46AE-87D0-5C16FA8AA0FC}"/>
    <dgm:cxn modelId="{E7EA98DF-7A97-4309-9D95-6FC84E19C530}" type="presOf" srcId="{5151F65B-C8B0-436F-8E61-9F7044D97DC2}" destId="{1DEFF5CD-791B-4180-B93D-C5511311B456}" srcOrd="0" destOrd="0" presId="urn:microsoft.com/office/officeart/2018/2/layout/IconLabelList"/>
    <dgm:cxn modelId="{B2D13DEA-CE88-417A-9E93-5986ED6099A2}" srcId="{5953396C-8559-4DC0-98D6-DEF1E37F27AE}" destId="{E4250FC9-2DAB-4C09-8422-19F6853CC771}" srcOrd="0" destOrd="0" parTransId="{61FB0BF3-2105-486B-8D3F-2F473375F12C}" sibTransId="{F231AA7D-7518-4D3C-AE92-502051D870E2}"/>
    <dgm:cxn modelId="{DC3FA6C9-3E6B-4B5B-9939-F2BC3094E484}" type="presParOf" srcId="{105E28C4-1663-4071-B4F7-B50088C310C7}" destId="{F2AD99FE-889C-4C6A-8E3B-1973C22E83E4}" srcOrd="0" destOrd="0" presId="urn:microsoft.com/office/officeart/2018/2/layout/IconLabelList"/>
    <dgm:cxn modelId="{BE551204-72C9-4CBC-834E-B9E28244C137}" type="presParOf" srcId="{F2AD99FE-889C-4C6A-8E3B-1973C22E83E4}" destId="{12E8A59B-77F9-46BD-BFEA-D7B177C03435}" srcOrd="0" destOrd="0" presId="urn:microsoft.com/office/officeart/2018/2/layout/IconLabelList"/>
    <dgm:cxn modelId="{32DBE112-3F6A-433F-BBA0-9768426803F8}" type="presParOf" srcId="{F2AD99FE-889C-4C6A-8E3B-1973C22E83E4}" destId="{7CAE5CB9-9A45-4753-B303-83FE0A0FA114}" srcOrd="1" destOrd="0" presId="urn:microsoft.com/office/officeart/2018/2/layout/IconLabelList"/>
    <dgm:cxn modelId="{8A0F5052-B405-46EF-8C1B-C2D09ACABE92}" type="presParOf" srcId="{F2AD99FE-889C-4C6A-8E3B-1973C22E83E4}" destId="{4B03FDDD-394C-475B-A5C7-2403440FDCFF}" srcOrd="2" destOrd="0" presId="urn:microsoft.com/office/officeart/2018/2/layout/IconLabelList"/>
    <dgm:cxn modelId="{F22F4611-33BF-4E20-9A24-F64DE1266FAC}" type="presParOf" srcId="{105E28C4-1663-4071-B4F7-B50088C310C7}" destId="{96234E48-F7C7-463B-8744-B187D7E23450}" srcOrd="1" destOrd="0" presId="urn:microsoft.com/office/officeart/2018/2/layout/IconLabelList"/>
    <dgm:cxn modelId="{32320B7B-EF18-4D7D-8B1D-8776825A2435}" type="presParOf" srcId="{105E28C4-1663-4071-B4F7-B50088C310C7}" destId="{E1F7D87E-C15D-495A-A0F3-86FC6B318B29}" srcOrd="2" destOrd="0" presId="urn:microsoft.com/office/officeart/2018/2/layout/IconLabelList"/>
    <dgm:cxn modelId="{5E77789B-6B6F-4DAF-8E12-1AA6FF9AE40E}" type="presParOf" srcId="{E1F7D87E-C15D-495A-A0F3-86FC6B318B29}" destId="{8A76F9A2-0962-49DA-A6C6-512B3E4E4F93}" srcOrd="0" destOrd="0" presId="urn:microsoft.com/office/officeart/2018/2/layout/IconLabelList"/>
    <dgm:cxn modelId="{28325D1C-30F1-4435-800E-4738643FA4FF}" type="presParOf" srcId="{E1F7D87E-C15D-495A-A0F3-86FC6B318B29}" destId="{61DBD571-21FA-49DF-BEC4-4AECB18F24D4}" srcOrd="1" destOrd="0" presId="urn:microsoft.com/office/officeart/2018/2/layout/IconLabelList"/>
    <dgm:cxn modelId="{AFAACCD9-B043-414C-8C53-E39D2232174D}" type="presParOf" srcId="{E1F7D87E-C15D-495A-A0F3-86FC6B318B29}" destId="{7207EAB3-857E-456D-9796-EA7A17CD1095}" srcOrd="2" destOrd="0" presId="urn:microsoft.com/office/officeart/2018/2/layout/IconLabelList"/>
    <dgm:cxn modelId="{716D10A4-9C1C-4BC8-8D83-D991DFC3942F}" type="presParOf" srcId="{105E28C4-1663-4071-B4F7-B50088C310C7}" destId="{DE3E6A13-9C96-452A-A53C-B2E5363CBDA8}" srcOrd="3" destOrd="0" presId="urn:microsoft.com/office/officeart/2018/2/layout/IconLabelList"/>
    <dgm:cxn modelId="{0FAD4B1D-B870-4F81-B49F-1107CE03490F}" type="presParOf" srcId="{105E28C4-1663-4071-B4F7-B50088C310C7}" destId="{29BB5269-FF1C-42DD-BFDC-12E79B59E272}" srcOrd="4" destOrd="0" presId="urn:microsoft.com/office/officeart/2018/2/layout/IconLabelList"/>
    <dgm:cxn modelId="{2999C88E-D8AF-4837-BACE-9AD621B73561}" type="presParOf" srcId="{29BB5269-FF1C-42DD-BFDC-12E79B59E272}" destId="{2E51D960-6132-4B1D-AF5C-02091DDF4218}" srcOrd="0" destOrd="0" presId="urn:microsoft.com/office/officeart/2018/2/layout/IconLabelList"/>
    <dgm:cxn modelId="{F9240599-4D69-4978-BF70-E62EB676C018}" type="presParOf" srcId="{29BB5269-FF1C-42DD-BFDC-12E79B59E272}" destId="{9319C7FC-42B4-4A12-9527-704E1D3E2276}" srcOrd="1" destOrd="0" presId="urn:microsoft.com/office/officeart/2018/2/layout/IconLabelList"/>
    <dgm:cxn modelId="{A8EDBBDF-B551-4125-9E6B-22C3FE784FCB}" type="presParOf" srcId="{29BB5269-FF1C-42DD-BFDC-12E79B59E272}" destId="{1DEFF5CD-791B-4180-B93D-C5511311B456}" srcOrd="2" destOrd="0" presId="urn:microsoft.com/office/officeart/2018/2/layout/IconLabelList"/>
    <dgm:cxn modelId="{E563E546-AAE3-4E1B-836F-4410A2EDC775}" type="presParOf" srcId="{105E28C4-1663-4071-B4F7-B50088C310C7}" destId="{EB22F50B-7FD1-4A1E-89F2-5E1EFFD0F64C}" srcOrd="5" destOrd="0" presId="urn:microsoft.com/office/officeart/2018/2/layout/IconLabelList"/>
    <dgm:cxn modelId="{3F2EEA5A-BB4A-43EA-9045-071AD75A55AA}" type="presParOf" srcId="{105E28C4-1663-4071-B4F7-B50088C310C7}" destId="{C1EDFF27-27D9-4A7B-A6E8-E4E9C9BE5C45}" srcOrd="6" destOrd="0" presId="urn:microsoft.com/office/officeart/2018/2/layout/IconLabelList"/>
    <dgm:cxn modelId="{1B6AE442-55D4-479B-8B2F-BE0C5435347C}" type="presParOf" srcId="{C1EDFF27-27D9-4A7B-A6E8-E4E9C9BE5C45}" destId="{2E8DD2C9-5331-48D2-B94E-156090A85A3F}" srcOrd="0" destOrd="0" presId="urn:microsoft.com/office/officeart/2018/2/layout/IconLabelList"/>
    <dgm:cxn modelId="{DF188C54-D264-49C0-AA0F-8002D794606C}" type="presParOf" srcId="{C1EDFF27-27D9-4A7B-A6E8-E4E9C9BE5C45}" destId="{97DD5B83-263B-47CE-B530-3E565EF130F5}" srcOrd="1" destOrd="0" presId="urn:microsoft.com/office/officeart/2018/2/layout/IconLabelList"/>
    <dgm:cxn modelId="{223B133C-F44F-41BE-8360-9C8E20F542B8}" type="presParOf" srcId="{C1EDFF27-27D9-4A7B-A6E8-E4E9C9BE5C45}" destId="{2125F2D2-757A-4268-A265-E35981499DAC}" srcOrd="2" destOrd="0" presId="urn:microsoft.com/office/officeart/2018/2/layout/IconLabelList"/>
    <dgm:cxn modelId="{E930BE46-9F97-4D21-89DD-F645BBDEDBC5}" type="presParOf" srcId="{105E28C4-1663-4071-B4F7-B50088C310C7}" destId="{D1432365-A03C-489E-8E2B-F6699BA94DE1}" srcOrd="7" destOrd="0" presId="urn:microsoft.com/office/officeart/2018/2/layout/IconLabelList"/>
    <dgm:cxn modelId="{BD76C119-A3B9-45CA-999C-0E50F2874075}" type="presParOf" srcId="{105E28C4-1663-4071-B4F7-B50088C310C7}" destId="{0ECCC4DF-9BC4-4876-B5A2-D5B1597B3D11}" srcOrd="8" destOrd="0" presId="urn:microsoft.com/office/officeart/2018/2/layout/IconLabelList"/>
    <dgm:cxn modelId="{4067FBA5-B615-4B9C-8C15-AD92CB444643}" type="presParOf" srcId="{0ECCC4DF-9BC4-4876-B5A2-D5B1597B3D11}" destId="{0AEA9973-D3A3-441E-9C1D-A0B01CC0E184}" srcOrd="0" destOrd="0" presId="urn:microsoft.com/office/officeart/2018/2/layout/IconLabelList"/>
    <dgm:cxn modelId="{53DFD037-C6B2-40C8-88A5-C1BDB4C5A6B8}" type="presParOf" srcId="{0ECCC4DF-9BC4-4876-B5A2-D5B1597B3D11}" destId="{E7314DC1-DE56-4760-8824-A649C88ABFD8}" srcOrd="1" destOrd="0" presId="urn:microsoft.com/office/officeart/2018/2/layout/IconLabelList"/>
    <dgm:cxn modelId="{86669010-A48C-43A4-ABA6-394A05AA3470}" type="presParOf" srcId="{0ECCC4DF-9BC4-4876-B5A2-D5B1597B3D11}" destId="{D7328D35-605A-4EC1-A31F-51807915C8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FC2298-B37A-4CB9-8BAC-6671ADB57D86}" type="doc">
      <dgm:prSet loTypeId="urn:microsoft.com/office/officeart/2005/8/layout/default" loCatId="list" qsTypeId="urn:microsoft.com/office/officeart/2005/8/quickstyle/simple4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7C02A44A-71F2-4EE4-829C-535CBDB9A99C}">
      <dgm:prSet/>
      <dgm:spPr/>
      <dgm:t>
        <a:bodyPr/>
        <a:lstStyle/>
        <a:p>
          <a:pPr rtl="0"/>
          <a:r>
            <a:rPr lang="en-US" b="1"/>
            <a:t>Predicting Stock Price with LSTM</a:t>
          </a:r>
          <a:endParaRPr lang="en-US"/>
        </a:p>
      </dgm:t>
    </dgm:pt>
    <dgm:pt modelId="{457C3C2E-3196-41E8-8792-490347C941BE}" type="parTrans" cxnId="{0548319A-3214-440A-9FA7-64C3B387D590}">
      <dgm:prSet/>
      <dgm:spPr/>
      <dgm:t>
        <a:bodyPr/>
        <a:lstStyle/>
        <a:p>
          <a:endParaRPr lang="en-US"/>
        </a:p>
      </dgm:t>
    </dgm:pt>
    <dgm:pt modelId="{306201D7-5B08-4126-A74D-0C5823313494}" type="sibTrans" cxnId="{0548319A-3214-440A-9FA7-64C3B387D590}">
      <dgm:prSet/>
      <dgm:spPr/>
      <dgm:t>
        <a:bodyPr/>
        <a:lstStyle/>
        <a:p>
          <a:endParaRPr lang="en-US"/>
        </a:p>
      </dgm:t>
    </dgm:pt>
    <dgm:pt modelId="{4326A09E-6BF6-4724-B73B-9CEA22C6D89C}">
      <dgm:prSet/>
      <dgm:spPr/>
      <dgm:t>
        <a:bodyPr/>
        <a:lstStyle/>
        <a:p>
          <a:r>
            <a:rPr lang="en-US"/>
            <a:t>We choosen it because its prediction is very close to real values.</a:t>
          </a:r>
        </a:p>
      </dgm:t>
    </dgm:pt>
    <dgm:pt modelId="{97F0C8E4-A7D4-4C4C-8BCD-09D71BED6677}" type="parTrans" cxnId="{05A9C942-653E-4E07-8948-B8FE8E36563A}">
      <dgm:prSet/>
      <dgm:spPr/>
      <dgm:t>
        <a:bodyPr/>
        <a:lstStyle/>
        <a:p>
          <a:endParaRPr lang="en-US"/>
        </a:p>
      </dgm:t>
    </dgm:pt>
    <dgm:pt modelId="{6C404A78-29ED-4D13-B44C-9AE0026E26BB}" type="sibTrans" cxnId="{05A9C942-653E-4E07-8948-B8FE8E36563A}">
      <dgm:prSet/>
      <dgm:spPr/>
      <dgm:t>
        <a:bodyPr/>
        <a:lstStyle/>
        <a:p>
          <a:endParaRPr lang="en-US"/>
        </a:p>
      </dgm:t>
    </dgm:pt>
    <dgm:pt modelId="{D58C4703-0133-466E-A88C-F2686B697A78}">
      <dgm:prSet/>
      <dgm:spPr/>
      <dgm:t>
        <a:bodyPr/>
        <a:lstStyle/>
        <a:p>
          <a:r>
            <a:rPr lang="en-US"/>
            <a:t>It is widely used for sequence prediction and have proven to be extremely effective.</a:t>
          </a:r>
        </a:p>
      </dgm:t>
    </dgm:pt>
    <dgm:pt modelId="{12DDEAE1-5763-4AD4-AB2B-D05FFA9695C3}" type="parTrans" cxnId="{D61C16D4-989A-41C8-875A-56AD94E17C3A}">
      <dgm:prSet/>
      <dgm:spPr/>
      <dgm:t>
        <a:bodyPr/>
        <a:lstStyle/>
        <a:p>
          <a:endParaRPr lang="en-US"/>
        </a:p>
      </dgm:t>
    </dgm:pt>
    <dgm:pt modelId="{766C2398-69D4-4375-823C-0CF8220CE8B7}" type="sibTrans" cxnId="{D61C16D4-989A-41C8-875A-56AD94E17C3A}">
      <dgm:prSet/>
      <dgm:spPr/>
      <dgm:t>
        <a:bodyPr/>
        <a:lstStyle/>
        <a:p>
          <a:endParaRPr lang="en-US"/>
        </a:p>
      </dgm:t>
    </dgm:pt>
    <dgm:pt modelId="{5455F8CB-88E5-473E-8D9F-A5CA4F160C2F}">
      <dgm:prSet/>
      <dgm:spPr/>
      <dgm:t>
        <a:bodyPr/>
        <a:lstStyle/>
        <a:p>
          <a:r>
            <a:rPr lang="en-US"/>
            <a:t>LSTM can store past important information and forget the useless information.</a:t>
          </a:r>
        </a:p>
      </dgm:t>
    </dgm:pt>
    <dgm:pt modelId="{191E34C2-7FBB-4654-B5B8-5122D6183AD4}" type="parTrans" cxnId="{C8A6FEF6-6521-491F-B598-DF30F3C28C99}">
      <dgm:prSet/>
      <dgm:spPr/>
      <dgm:t>
        <a:bodyPr/>
        <a:lstStyle/>
        <a:p>
          <a:endParaRPr lang="en-US"/>
        </a:p>
      </dgm:t>
    </dgm:pt>
    <dgm:pt modelId="{77C3B852-9367-46AA-AAB9-7DECE01B92D2}" type="sibTrans" cxnId="{C8A6FEF6-6521-491F-B598-DF30F3C28C99}">
      <dgm:prSet/>
      <dgm:spPr/>
      <dgm:t>
        <a:bodyPr/>
        <a:lstStyle/>
        <a:p>
          <a:endParaRPr lang="en-US"/>
        </a:p>
      </dgm:t>
    </dgm:pt>
    <dgm:pt modelId="{440BAD8F-2CF2-4441-BD75-4632C09A6ABB}" type="pres">
      <dgm:prSet presAssocID="{20FC2298-B37A-4CB9-8BAC-6671ADB57D86}" presName="diagram" presStyleCnt="0">
        <dgm:presLayoutVars>
          <dgm:dir/>
          <dgm:resizeHandles val="exact"/>
        </dgm:presLayoutVars>
      </dgm:prSet>
      <dgm:spPr/>
    </dgm:pt>
    <dgm:pt modelId="{B6E41CCA-FD96-4B73-8636-E9014D0B824F}" type="pres">
      <dgm:prSet presAssocID="{7C02A44A-71F2-4EE4-829C-535CBDB9A99C}" presName="node" presStyleLbl="node1" presStyleIdx="0" presStyleCnt="4">
        <dgm:presLayoutVars>
          <dgm:bulletEnabled val="1"/>
        </dgm:presLayoutVars>
      </dgm:prSet>
      <dgm:spPr/>
    </dgm:pt>
    <dgm:pt modelId="{F4E9EBB3-C69C-4D8B-B430-B88C23C55D72}" type="pres">
      <dgm:prSet presAssocID="{306201D7-5B08-4126-A74D-0C5823313494}" presName="sibTrans" presStyleCnt="0"/>
      <dgm:spPr/>
    </dgm:pt>
    <dgm:pt modelId="{5DE2BD8C-2538-468B-A2DE-D40A0B0E0AB4}" type="pres">
      <dgm:prSet presAssocID="{4326A09E-6BF6-4724-B73B-9CEA22C6D89C}" presName="node" presStyleLbl="node1" presStyleIdx="1" presStyleCnt="4">
        <dgm:presLayoutVars>
          <dgm:bulletEnabled val="1"/>
        </dgm:presLayoutVars>
      </dgm:prSet>
      <dgm:spPr/>
    </dgm:pt>
    <dgm:pt modelId="{A787C6C0-FF08-41DA-AAFF-BD71E5B92C6E}" type="pres">
      <dgm:prSet presAssocID="{6C404A78-29ED-4D13-B44C-9AE0026E26BB}" presName="sibTrans" presStyleCnt="0"/>
      <dgm:spPr/>
    </dgm:pt>
    <dgm:pt modelId="{5E15B540-F561-4611-99EF-F7B937D3BBD6}" type="pres">
      <dgm:prSet presAssocID="{D58C4703-0133-466E-A88C-F2686B697A78}" presName="node" presStyleLbl="node1" presStyleIdx="2" presStyleCnt="4">
        <dgm:presLayoutVars>
          <dgm:bulletEnabled val="1"/>
        </dgm:presLayoutVars>
      </dgm:prSet>
      <dgm:spPr/>
    </dgm:pt>
    <dgm:pt modelId="{C73D7FF0-92C9-4CA9-9384-3107165CADED}" type="pres">
      <dgm:prSet presAssocID="{766C2398-69D4-4375-823C-0CF8220CE8B7}" presName="sibTrans" presStyleCnt="0"/>
      <dgm:spPr/>
    </dgm:pt>
    <dgm:pt modelId="{AC392362-A29C-4A4E-A303-CDD93037FFCD}" type="pres">
      <dgm:prSet presAssocID="{5455F8CB-88E5-473E-8D9F-A5CA4F160C2F}" presName="node" presStyleLbl="node1" presStyleIdx="3" presStyleCnt="4">
        <dgm:presLayoutVars>
          <dgm:bulletEnabled val="1"/>
        </dgm:presLayoutVars>
      </dgm:prSet>
      <dgm:spPr/>
    </dgm:pt>
  </dgm:ptLst>
  <dgm:cxnLst>
    <dgm:cxn modelId="{05A9C942-653E-4E07-8948-B8FE8E36563A}" srcId="{20FC2298-B37A-4CB9-8BAC-6671ADB57D86}" destId="{4326A09E-6BF6-4724-B73B-9CEA22C6D89C}" srcOrd="1" destOrd="0" parTransId="{97F0C8E4-A7D4-4C4C-8BCD-09D71BED6677}" sibTransId="{6C404A78-29ED-4D13-B44C-9AE0026E26BB}"/>
    <dgm:cxn modelId="{1A41068F-4EFA-4B47-B8CA-AFCA6B0F3A06}" type="presOf" srcId="{5455F8CB-88E5-473E-8D9F-A5CA4F160C2F}" destId="{AC392362-A29C-4A4E-A303-CDD93037FFCD}" srcOrd="0" destOrd="0" presId="urn:microsoft.com/office/officeart/2005/8/layout/default"/>
    <dgm:cxn modelId="{0548319A-3214-440A-9FA7-64C3B387D590}" srcId="{20FC2298-B37A-4CB9-8BAC-6671ADB57D86}" destId="{7C02A44A-71F2-4EE4-829C-535CBDB9A99C}" srcOrd="0" destOrd="0" parTransId="{457C3C2E-3196-41E8-8792-490347C941BE}" sibTransId="{306201D7-5B08-4126-A74D-0C5823313494}"/>
    <dgm:cxn modelId="{06D200BB-8DC9-4C12-8486-B065BB804B49}" type="presOf" srcId="{D58C4703-0133-466E-A88C-F2686B697A78}" destId="{5E15B540-F561-4611-99EF-F7B937D3BBD6}" srcOrd="0" destOrd="0" presId="urn:microsoft.com/office/officeart/2005/8/layout/default"/>
    <dgm:cxn modelId="{C344AEBF-1956-448D-9193-E918EE1EC800}" type="presOf" srcId="{20FC2298-B37A-4CB9-8BAC-6671ADB57D86}" destId="{440BAD8F-2CF2-4441-BD75-4632C09A6ABB}" srcOrd="0" destOrd="0" presId="urn:microsoft.com/office/officeart/2005/8/layout/default"/>
    <dgm:cxn modelId="{D61C16D4-989A-41C8-875A-56AD94E17C3A}" srcId="{20FC2298-B37A-4CB9-8BAC-6671ADB57D86}" destId="{D58C4703-0133-466E-A88C-F2686B697A78}" srcOrd="2" destOrd="0" parTransId="{12DDEAE1-5763-4AD4-AB2B-D05FFA9695C3}" sibTransId="{766C2398-69D4-4375-823C-0CF8220CE8B7}"/>
    <dgm:cxn modelId="{8531CDE1-8A84-4B50-8463-84B6C612590D}" type="presOf" srcId="{4326A09E-6BF6-4724-B73B-9CEA22C6D89C}" destId="{5DE2BD8C-2538-468B-A2DE-D40A0B0E0AB4}" srcOrd="0" destOrd="0" presId="urn:microsoft.com/office/officeart/2005/8/layout/default"/>
    <dgm:cxn modelId="{C8A6FEF6-6521-491F-B598-DF30F3C28C99}" srcId="{20FC2298-B37A-4CB9-8BAC-6671ADB57D86}" destId="{5455F8CB-88E5-473E-8D9F-A5CA4F160C2F}" srcOrd="3" destOrd="0" parTransId="{191E34C2-7FBB-4654-B5B8-5122D6183AD4}" sibTransId="{77C3B852-9367-46AA-AAB9-7DECE01B92D2}"/>
    <dgm:cxn modelId="{47150EF9-F697-43CB-B765-F989A2E68C9F}" type="presOf" srcId="{7C02A44A-71F2-4EE4-829C-535CBDB9A99C}" destId="{B6E41CCA-FD96-4B73-8636-E9014D0B824F}" srcOrd="0" destOrd="0" presId="urn:microsoft.com/office/officeart/2005/8/layout/default"/>
    <dgm:cxn modelId="{55AD2B8D-0B1E-484B-9A97-A561D84B8BE1}" type="presParOf" srcId="{440BAD8F-2CF2-4441-BD75-4632C09A6ABB}" destId="{B6E41CCA-FD96-4B73-8636-E9014D0B824F}" srcOrd="0" destOrd="0" presId="urn:microsoft.com/office/officeart/2005/8/layout/default"/>
    <dgm:cxn modelId="{61F95F83-0D71-40B8-A6FA-12EF1B39A706}" type="presParOf" srcId="{440BAD8F-2CF2-4441-BD75-4632C09A6ABB}" destId="{F4E9EBB3-C69C-4D8B-B430-B88C23C55D72}" srcOrd="1" destOrd="0" presId="urn:microsoft.com/office/officeart/2005/8/layout/default"/>
    <dgm:cxn modelId="{DCBC8F74-A3A7-4094-B2EE-EE34FE886CBC}" type="presParOf" srcId="{440BAD8F-2CF2-4441-BD75-4632C09A6ABB}" destId="{5DE2BD8C-2538-468B-A2DE-D40A0B0E0AB4}" srcOrd="2" destOrd="0" presId="urn:microsoft.com/office/officeart/2005/8/layout/default"/>
    <dgm:cxn modelId="{9218E62C-FBAF-4707-86DD-740B6BFF230B}" type="presParOf" srcId="{440BAD8F-2CF2-4441-BD75-4632C09A6ABB}" destId="{A787C6C0-FF08-41DA-AAFF-BD71E5B92C6E}" srcOrd="3" destOrd="0" presId="urn:microsoft.com/office/officeart/2005/8/layout/default"/>
    <dgm:cxn modelId="{969CAD77-79B7-4D79-B1F6-8C8F87B8F28F}" type="presParOf" srcId="{440BAD8F-2CF2-4441-BD75-4632C09A6ABB}" destId="{5E15B540-F561-4611-99EF-F7B937D3BBD6}" srcOrd="4" destOrd="0" presId="urn:microsoft.com/office/officeart/2005/8/layout/default"/>
    <dgm:cxn modelId="{5C195A11-A5DB-4160-883F-AC3CAA5C0467}" type="presParOf" srcId="{440BAD8F-2CF2-4441-BD75-4632C09A6ABB}" destId="{C73D7FF0-92C9-4CA9-9384-3107165CADED}" srcOrd="5" destOrd="0" presId="urn:microsoft.com/office/officeart/2005/8/layout/default"/>
    <dgm:cxn modelId="{2AE429C3-E7FA-4351-8E67-F6C7599D3BF1}" type="presParOf" srcId="{440BAD8F-2CF2-4441-BD75-4632C09A6ABB}" destId="{AC392362-A29C-4A4E-A303-CDD93037FFC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0C5ABD-DF71-461B-86E3-709B0B89DD60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F0F969-D533-434D-82DD-9B13585E295F}">
      <dgm:prSet/>
      <dgm:spPr/>
      <dgm:t>
        <a:bodyPr/>
        <a:lstStyle/>
        <a:p>
          <a:r>
            <a:rPr lang="en-US"/>
            <a:t>Loading the Data</a:t>
          </a:r>
        </a:p>
      </dgm:t>
    </dgm:pt>
    <dgm:pt modelId="{068411A0-0AB2-4599-AC86-EEF55C5C9E2F}" type="parTrans" cxnId="{5877A4BF-A26C-4964-803E-A4EB2D932343}">
      <dgm:prSet/>
      <dgm:spPr/>
      <dgm:t>
        <a:bodyPr/>
        <a:lstStyle/>
        <a:p>
          <a:endParaRPr lang="en-US"/>
        </a:p>
      </dgm:t>
    </dgm:pt>
    <dgm:pt modelId="{FF746385-8DB1-40EC-99F4-582DD1BE52FE}" type="sibTrans" cxnId="{5877A4BF-A26C-4964-803E-A4EB2D932343}">
      <dgm:prSet phldrT="01" phldr="0"/>
      <dgm:spPr/>
      <dgm:t>
        <a:bodyPr/>
        <a:lstStyle/>
        <a:p>
          <a:endParaRPr lang="en-US"/>
        </a:p>
      </dgm:t>
    </dgm:pt>
    <dgm:pt modelId="{7BD79BD6-530E-4B8B-8509-54A2B6F74F17}">
      <dgm:prSet/>
      <dgm:spPr/>
      <dgm:t>
        <a:bodyPr/>
        <a:lstStyle/>
        <a:p>
          <a:r>
            <a:rPr lang="en-US"/>
            <a:t>Train and Test Split</a:t>
          </a:r>
        </a:p>
      </dgm:t>
    </dgm:pt>
    <dgm:pt modelId="{8BAA4EAC-3834-4F82-A132-01ADA3AE2B83}" type="parTrans" cxnId="{6FD7A7A7-9F4B-4617-9069-F57C50B08297}">
      <dgm:prSet/>
      <dgm:spPr/>
      <dgm:t>
        <a:bodyPr/>
        <a:lstStyle/>
        <a:p>
          <a:endParaRPr lang="en-US"/>
        </a:p>
      </dgm:t>
    </dgm:pt>
    <dgm:pt modelId="{2996B367-353B-4F51-8A16-FE3CF8A4417B}" type="sibTrans" cxnId="{6FD7A7A7-9F4B-4617-9069-F57C50B08297}">
      <dgm:prSet phldrT="02" phldr="0"/>
      <dgm:spPr/>
      <dgm:t>
        <a:bodyPr/>
        <a:lstStyle/>
        <a:p>
          <a:endParaRPr lang="en-US"/>
        </a:p>
      </dgm:t>
    </dgm:pt>
    <dgm:pt modelId="{0581EC65-8FF9-4CDE-8CAA-8CA75389F765}">
      <dgm:prSet/>
      <dgm:spPr/>
      <dgm:t>
        <a:bodyPr/>
        <a:lstStyle/>
        <a:p>
          <a:r>
            <a:rPr lang="en-US"/>
            <a:t>LSTM</a:t>
          </a:r>
        </a:p>
      </dgm:t>
    </dgm:pt>
    <dgm:pt modelId="{ED2DFAE4-1A04-4EF6-B333-AFA6A43186B9}" type="parTrans" cxnId="{B231046A-4304-4F3F-9BF1-DA3795FF40FA}">
      <dgm:prSet/>
      <dgm:spPr/>
      <dgm:t>
        <a:bodyPr/>
        <a:lstStyle/>
        <a:p>
          <a:endParaRPr lang="en-US"/>
        </a:p>
      </dgm:t>
    </dgm:pt>
    <dgm:pt modelId="{36FD277C-E6DF-443C-AF2F-85B200343877}" type="sibTrans" cxnId="{B231046A-4304-4F3F-9BF1-DA3795FF40FA}">
      <dgm:prSet phldrT="03" phldr="0"/>
      <dgm:spPr/>
      <dgm:t>
        <a:bodyPr/>
        <a:lstStyle/>
        <a:p>
          <a:endParaRPr lang="en-US"/>
        </a:p>
      </dgm:t>
    </dgm:pt>
    <dgm:pt modelId="{8F47BD40-75F6-4822-8DD3-FD24441A1FDE}">
      <dgm:prSet/>
      <dgm:spPr/>
      <dgm:t>
        <a:bodyPr/>
        <a:lstStyle/>
        <a:p>
          <a:r>
            <a:rPr lang="en-US"/>
            <a:t>Prediction</a:t>
          </a:r>
        </a:p>
      </dgm:t>
    </dgm:pt>
    <dgm:pt modelId="{D42CA5FC-3E19-45D2-B99C-83B2A868D8D0}" type="parTrans" cxnId="{8C538CDA-E31F-4298-B2E3-E004F0DB9B65}">
      <dgm:prSet/>
      <dgm:spPr/>
      <dgm:t>
        <a:bodyPr/>
        <a:lstStyle/>
        <a:p>
          <a:endParaRPr lang="en-US"/>
        </a:p>
      </dgm:t>
    </dgm:pt>
    <dgm:pt modelId="{94A9A143-16D8-44EA-B07B-6B34767C1A4F}" type="sibTrans" cxnId="{8C538CDA-E31F-4298-B2E3-E004F0DB9B65}">
      <dgm:prSet phldrT="04" phldr="0"/>
      <dgm:spPr/>
      <dgm:t>
        <a:bodyPr/>
        <a:lstStyle/>
        <a:p>
          <a:endParaRPr lang="en-US"/>
        </a:p>
      </dgm:t>
    </dgm:pt>
    <dgm:pt modelId="{82BF09EC-F6F9-4486-8195-5C7815DE8C4F}">
      <dgm:prSet/>
      <dgm:spPr/>
      <dgm:t>
        <a:bodyPr/>
        <a:lstStyle/>
        <a:p>
          <a:r>
            <a:rPr lang="en-US"/>
            <a:t>Results</a:t>
          </a:r>
        </a:p>
      </dgm:t>
    </dgm:pt>
    <dgm:pt modelId="{39CEF5A9-21BA-4832-A62E-2ECB80D00D32}" type="parTrans" cxnId="{DDEE7C5C-E189-4A0F-B3D2-432B32FD88FB}">
      <dgm:prSet/>
      <dgm:spPr/>
      <dgm:t>
        <a:bodyPr/>
        <a:lstStyle/>
        <a:p>
          <a:endParaRPr lang="en-US"/>
        </a:p>
      </dgm:t>
    </dgm:pt>
    <dgm:pt modelId="{06FA5194-1DDE-4353-B78C-3DB2E7EA9E90}" type="sibTrans" cxnId="{DDEE7C5C-E189-4A0F-B3D2-432B32FD88FB}">
      <dgm:prSet phldrT="05" phldr="0"/>
      <dgm:spPr/>
      <dgm:t>
        <a:bodyPr/>
        <a:lstStyle/>
        <a:p>
          <a:endParaRPr lang="en-US"/>
        </a:p>
      </dgm:t>
    </dgm:pt>
    <dgm:pt modelId="{42CF6692-1AE2-4F9E-864E-9B92D08C63B4}">
      <dgm:prSet/>
      <dgm:spPr/>
      <dgm:t>
        <a:bodyPr/>
        <a:lstStyle/>
        <a:p>
          <a:r>
            <a:rPr lang="en-US"/>
            <a:t>Conclusion</a:t>
          </a:r>
        </a:p>
      </dgm:t>
    </dgm:pt>
    <dgm:pt modelId="{83BEC658-ABDF-42BF-A527-21F1E0EC716C}" type="parTrans" cxnId="{DFC7910B-3B7A-4D14-8477-21ED18520655}">
      <dgm:prSet/>
      <dgm:spPr/>
      <dgm:t>
        <a:bodyPr/>
        <a:lstStyle/>
        <a:p>
          <a:endParaRPr lang="en-US"/>
        </a:p>
      </dgm:t>
    </dgm:pt>
    <dgm:pt modelId="{1921B041-DF66-48A1-9E14-4355993DF131}" type="sibTrans" cxnId="{DFC7910B-3B7A-4D14-8477-21ED18520655}">
      <dgm:prSet phldrT="06" phldr="0"/>
      <dgm:spPr/>
      <dgm:t>
        <a:bodyPr/>
        <a:lstStyle/>
        <a:p>
          <a:endParaRPr lang="en-US"/>
        </a:p>
      </dgm:t>
    </dgm:pt>
    <dgm:pt modelId="{19CFF4A1-4E9F-493C-BBD0-2A945E3E0157}" type="pres">
      <dgm:prSet presAssocID="{BC0C5ABD-DF71-461B-86E3-709B0B89DD60}" presName="Name0" presStyleCnt="0">
        <dgm:presLayoutVars>
          <dgm:dir/>
          <dgm:animLvl val="lvl"/>
          <dgm:resizeHandles val="exact"/>
        </dgm:presLayoutVars>
      </dgm:prSet>
      <dgm:spPr/>
    </dgm:pt>
    <dgm:pt modelId="{D11111AA-4563-4828-8EA5-1A2CE8B8A3B5}" type="pres">
      <dgm:prSet presAssocID="{90F0F969-D533-434D-82DD-9B13585E295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EA6B46B-A375-4B1A-B166-86850E01E6AB}" type="pres">
      <dgm:prSet presAssocID="{FF746385-8DB1-40EC-99F4-582DD1BE52FE}" presName="parTxOnlySpace" presStyleCnt="0"/>
      <dgm:spPr/>
    </dgm:pt>
    <dgm:pt modelId="{75DB8837-3EF6-4348-A32A-ECD2D446735E}" type="pres">
      <dgm:prSet presAssocID="{7BD79BD6-530E-4B8B-8509-54A2B6F74F1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8F2834B-89D3-4D90-9BCA-9DADE5599209}" type="pres">
      <dgm:prSet presAssocID="{2996B367-353B-4F51-8A16-FE3CF8A4417B}" presName="parTxOnlySpace" presStyleCnt="0"/>
      <dgm:spPr/>
    </dgm:pt>
    <dgm:pt modelId="{3E90FFCA-8E60-49EB-AE9D-333B71F83BB6}" type="pres">
      <dgm:prSet presAssocID="{0581EC65-8FF9-4CDE-8CAA-8CA75389F7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56E3ADA-FC2B-48CA-8681-F3B3FE492B05}" type="pres">
      <dgm:prSet presAssocID="{36FD277C-E6DF-443C-AF2F-85B200343877}" presName="parTxOnlySpace" presStyleCnt="0"/>
      <dgm:spPr/>
    </dgm:pt>
    <dgm:pt modelId="{FA3ADEC7-E7BE-4D47-82C9-F5194017A436}" type="pres">
      <dgm:prSet presAssocID="{8F47BD40-75F6-4822-8DD3-FD24441A1FD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883C2E-44B6-4DDA-ADD0-A6253894933C}" type="pres">
      <dgm:prSet presAssocID="{94A9A143-16D8-44EA-B07B-6B34767C1A4F}" presName="parTxOnlySpace" presStyleCnt="0"/>
      <dgm:spPr/>
    </dgm:pt>
    <dgm:pt modelId="{3360BABC-E514-4A2B-B84C-DDC0C83A933E}" type="pres">
      <dgm:prSet presAssocID="{82BF09EC-F6F9-4486-8195-5C7815DE8C4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C177BAC-A79A-4E98-AD65-33F13DC7662A}" type="pres">
      <dgm:prSet presAssocID="{06FA5194-1DDE-4353-B78C-3DB2E7EA9E90}" presName="parTxOnlySpace" presStyleCnt="0"/>
      <dgm:spPr/>
    </dgm:pt>
    <dgm:pt modelId="{342D46E4-403A-414F-806C-23462D67FC46}" type="pres">
      <dgm:prSet presAssocID="{42CF6692-1AE2-4F9E-864E-9B92D08C63B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FC7910B-3B7A-4D14-8477-21ED18520655}" srcId="{BC0C5ABD-DF71-461B-86E3-709B0B89DD60}" destId="{42CF6692-1AE2-4F9E-864E-9B92D08C63B4}" srcOrd="5" destOrd="0" parTransId="{83BEC658-ABDF-42BF-A527-21F1E0EC716C}" sibTransId="{1921B041-DF66-48A1-9E14-4355993DF131}"/>
    <dgm:cxn modelId="{E106A42A-46CF-4EB3-9DFF-225FA142A1D1}" type="presOf" srcId="{8F47BD40-75F6-4822-8DD3-FD24441A1FDE}" destId="{FA3ADEC7-E7BE-4D47-82C9-F5194017A436}" srcOrd="0" destOrd="0" presId="urn:microsoft.com/office/officeart/2005/8/layout/chevron1"/>
    <dgm:cxn modelId="{DDEE7C5C-E189-4A0F-B3D2-432B32FD88FB}" srcId="{BC0C5ABD-DF71-461B-86E3-709B0B89DD60}" destId="{82BF09EC-F6F9-4486-8195-5C7815DE8C4F}" srcOrd="4" destOrd="0" parTransId="{39CEF5A9-21BA-4832-A62E-2ECB80D00D32}" sibTransId="{06FA5194-1DDE-4353-B78C-3DB2E7EA9E90}"/>
    <dgm:cxn modelId="{B231046A-4304-4F3F-9BF1-DA3795FF40FA}" srcId="{BC0C5ABD-DF71-461B-86E3-709B0B89DD60}" destId="{0581EC65-8FF9-4CDE-8CAA-8CA75389F765}" srcOrd="2" destOrd="0" parTransId="{ED2DFAE4-1A04-4EF6-B333-AFA6A43186B9}" sibTransId="{36FD277C-E6DF-443C-AF2F-85B200343877}"/>
    <dgm:cxn modelId="{00D4864A-53A6-43A2-8F98-7AE46813709C}" type="presOf" srcId="{BC0C5ABD-DF71-461B-86E3-709B0B89DD60}" destId="{19CFF4A1-4E9F-493C-BBD0-2A945E3E0157}" srcOrd="0" destOrd="0" presId="urn:microsoft.com/office/officeart/2005/8/layout/chevron1"/>
    <dgm:cxn modelId="{397EC06C-7B5A-483D-BC19-869C95B99974}" type="presOf" srcId="{82BF09EC-F6F9-4486-8195-5C7815DE8C4F}" destId="{3360BABC-E514-4A2B-B84C-DDC0C83A933E}" srcOrd="0" destOrd="0" presId="urn:microsoft.com/office/officeart/2005/8/layout/chevron1"/>
    <dgm:cxn modelId="{074C4970-BAD9-4570-8ED3-B7838CF9BD4A}" type="presOf" srcId="{42CF6692-1AE2-4F9E-864E-9B92D08C63B4}" destId="{342D46E4-403A-414F-806C-23462D67FC46}" srcOrd="0" destOrd="0" presId="urn:microsoft.com/office/officeart/2005/8/layout/chevron1"/>
    <dgm:cxn modelId="{31209485-EA88-4191-B4E1-82339DEACD8D}" type="presOf" srcId="{7BD79BD6-530E-4B8B-8509-54A2B6F74F17}" destId="{75DB8837-3EF6-4348-A32A-ECD2D446735E}" srcOrd="0" destOrd="0" presId="urn:microsoft.com/office/officeart/2005/8/layout/chevron1"/>
    <dgm:cxn modelId="{6FD7A7A7-9F4B-4617-9069-F57C50B08297}" srcId="{BC0C5ABD-DF71-461B-86E3-709B0B89DD60}" destId="{7BD79BD6-530E-4B8B-8509-54A2B6F74F17}" srcOrd="1" destOrd="0" parTransId="{8BAA4EAC-3834-4F82-A132-01ADA3AE2B83}" sibTransId="{2996B367-353B-4F51-8A16-FE3CF8A4417B}"/>
    <dgm:cxn modelId="{6A96D2B8-F5F9-4D92-B9AF-67DEEB325A93}" type="presOf" srcId="{0581EC65-8FF9-4CDE-8CAA-8CA75389F765}" destId="{3E90FFCA-8E60-49EB-AE9D-333B71F83BB6}" srcOrd="0" destOrd="0" presId="urn:microsoft.com/office/officeart/2005/8/layout/chevron1"/>
    <dgm:cxn modelId="{5877A4BF-A26C-4964-803E-A4EB2D932343}" srcId="{BC0C5ABD-DF71-461B-86E3-709B0B89DD60}" destId="{90F0F969-D533-434D-82DD-9B13585E295F}" srcOrd="0" destOrd="0" parTransId="{068411A0-0AB2-4599-AC86-EEF55C5C9E2F}" sibTransId="{FF746385-8DB1-40EC-99F4-582DD1BE52FE}"/>
    <dgm:cxn modelId="{F8BEB6C0-3B5B-4AA4-B691-392F81D8BE89}" type="presOf" srcId="{90F0F969-D533-434D-82DD-9B13585E295F}" destId="{D11111AA-4563-4828-8EA5-1A2CE8B8A3B5}" srcOrd="0" destOrd="0" presId="urn:microsoft.com/office/officeart/2005/8/layout/chevron1"/>
    <dgm:cxn modelId="{8C538CDA-E31F-4298-B2E3-E004F0DB9B65}" srcId="{BC0C5ABD-DF71-461B-86E3-709B0B89DD60}" destId="{8F47BD40-75F6-4822-8DD3-FD24441A1FDE}" srcOrd="3" destOrd="0" parTransId="{D42CA5FC-3E19-45D2-B99C-83B2A868D8D0}" sibTransId="{94A9A143-16D8-44EA-B07B-6B34767C1A4F}"/>
    <dgm:cxn modelId="{996742B6-4F45-4ED3-8C2C-0CE1AAB021D5}" type="presParOf" srcId="{19CFF4A1-4E9F-493C-BBD0-2A945E3E0157}" destId="{D11111AA-4563-4828-8EA5-1A2CE8B8A3B5}" srcOrd="0" destOrd="0" presId="urn:microsoft.com/office/officeart/2005/8/layout/chevron1"/>
    <dgm:cxn modelId="{D8B78306-A177-43C2-90AE-6773ED4251E2}" type="presParOf" srcId="{19CFF4A1-4E9F-493C-BBD0-2A945E3E0157}" destId="{4EA6B46B-A375-4B1A-B166-86850E01E6AB}" srcOrd="1" destOrd="0" presId="urn:microsoft.com/office/officeart/2005/8/layout/chevron1"/>
    <dgm:cxn modelId="{FB45F79A-D6F8-4A9C-B219-13157B39E884}" type="presParOf" srcId="{19CFF4A1-4E9F-493C-BBD0-2A945E3E0157}" destId="{75DB8837-3EF6-4348-A32A-ECD2D446735E}" srcOrd="2" destOrd="0" presId="urn:microsoft.com/office/officeart/2005/8/layout/chevron1"/>
    <dgm:cxn modelId="{921505B6-9388-4541-A2A6-66F28F5D4E84}" type="presParOf" srcId="{19CFF4A1-4E9F-493C-BBD0-2A945E3E0157}" destId="{C8F2834B-89D3-4D90-9BCA-9DADE5599209}" srcOrd="3" destOrd="0" presId="urn:microsoft.com/office/officeart/2005/8/layout/chevron1"/>
    <dgm:cxn modelId="{0094F36F-F790-49ED-88E8-D201FE270142}" type="presParOf" srcId="{19CFF4A1-4E9F-493C-BBD0-2A945E3E0157}" destId="{3E90FFCA-8E60-49EB-AE9D-333B71F83BB6}" srcOrd="4" destOrd="0" presId="urn:microsoft.com/office/officeart/2005/8/layout/chevron1"/>
    <dgm:cxn modelId="{A915B380-9949-4F47-B375-977EC908B621}" type="presParOf" srcId="{19CFF4A1-4E9F-493C-BBD0-2A945E3E0157}" destId="{D56E3ADA-FC2B-48CA-8681-F3B3FE492B05}" srcOrd="5" destOrd="0" presId="urn:microsoft.com/office/officeart/2005/8/layout/chevron1"/>
    <dgm:cxn modelId="{97DF5F81-024F-454B-9B9B-C96514BBD2D8}" type="presParOf" srcId="{19CFF4A1-4E9F-493C-BBD0-2A945E3E0157}" destId="{FA3ADEC7-E7BE-4D47-82C9-F5194017A436}" srcOrd="6" destOrd="0" presId="urn:microsoft.com/office/officeart/2005/8/layout/chevron1"/>
    <dgm:cxn modelId="{227A1525-4C78-452D-A256-5E2E541EB614}" type="presParOf" srcId="{19CFF4A1-4E9F-493C-BBD0-2A945E3E0157}" destId="{10883C2E-44B6-4DDA-ADD0-A6253894933C}" srcOrd="7" destOrd="0" presId="urn:microsoft.com/office/officeart/2005/8/layout/chevron1"/>
    <dgm:cxn modelId="{577CBFFB-4888-45FA-901E-38A3E62FB9E5}" type="presParOf" srcId="{19CFF4A1-4E9F-493C-BBD0-2A945E3E0157}" destId="{3360BABC-E514-4A2B-B84C-DDC0C83A933E}" srcOrd="8" destOrd="0" presId="urn:microsoft.com/office/officeart/2005/8/layout/chevron1"/>
    <dgm:cxn modelId="{D9E660E7-1100-419E-A887-5C95A8E91744}" type="presParOf" srcId="{19CFF4A1-4E9F-493C-BBD0-2A945E3E0157}" destId="{8C177BAC-A79A-4E98-AD65-33F13DC7662A}" srcOrd="9" destOrd="0" presId="urn:microsoft.com/office/officeart/2005/8/layout/chevron1"/>
    <dgm:cxn modelId="{4840D686-BD0E-4113-8691-B0B45230AF13}" type="presParOf" srcId="{19CFF4A1-4E9F-493C-BBD0-2A945E3E0157}" destId="{342D46E4-403A-414F-806C-23462D67FC4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F180-804E-42BA-AAB7-09019946E297}">
      <dsp:nvSpPr>
        <dsp:cNvPr id="0" name=""/>
        <dsp:cNvSpPr/>
      </dsp:nvSpPr>
      <dsp:spPr>
        <a:xfrm>
          <a:off x="0" y="669"/>
          <a:ext cx="6449246" cy="15675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F6891-7163-4A92-811D-2BE72D0EBCD1}">
      <dsp:nvSpPr>
        <dsp:cNvPr id="0" name=""/>
        <dsp:cNvSpPr/>
      </dsp:nvSpPr>
      <dsp:spPr>
        <a:xfrm>
          <a:off x="474183" y="353368"/>
          <a:ext cx="862151" cy="8621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7B237-F356-40F9-A2C1-4638EA2939B9}">
      <dsp:nvSpPr>
        <dsp:cNvPr id="0" name=""/>
        <dsp:cNvSpPr/>
      </dsp:nvSpPr>
      <dsp:spPr>
        <a:xfrm>
          <a:off x="1810518" y="669"/>
          <a:ext cx="4638727" cy="1567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99" tIns="165899" rIns="165899" bIns="1658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MOTIVATION OF STUDY</a:t>
          </a:r>
        </a:p>
      </dsp:txBody>
      <dsp:txXfrm>
        <a:off x="1810518" y="669"/>
        <a:ext cx="4638727" cy="1567548"/>
      </dsp:txXfrm>
    </dsp:sp>
    <dsp:sp modelId="{01D57B3E-CB3C-488D-A11E-1E049943B0FC}">
      <dsp:nvSpPr>
        <dsp:cNvPr id="0" name=""/>
        <dsp:cNvSpPr/>
      </dsp:nvSpPr>
      <dsp:spPr>
        <a:xfrm>
          <a:off x="0" y="1960104"/>
          <a:ext cx="6449246" cy="15675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B938C-87BE-42FA-B776-B2695140D054}">
      <dsp:nvSpPr>
        <dsp:cNvPr id="0" name=""/>
        <dsp:cNvSpPr/>
      </dsp:nvSpPr>
      <dsp:spPr>
        <a:xfrm>
          <a:off x="474183" y="2312803"/>
          <a:ext cx="862151" cy="8621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A779-460F-4AFB-AB36-0AE98CDB4AF9}">
      <dsp:nvSpPr>
        <dsp:cNvPr id="0" name=""/>
        <dsp:cNvSpPr/>
      </dsp:nvSpPr>
      <dsp:spPr>
        <a:xfrm>
          <a:off x="1810518" y="1960104"/>
          <a:ext cx="4638727" cy="1567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99" tIns="165899" rIns="165899" bIns="1658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OBJECTIVES</a:t>
          </a:r>
        </a:p>
      </dsp:txBody>
      <dsp:txXfrm>
        <a:off x="1810518" y="1960104"/>
        <a:ext cx="4638727" cy="1567548"/>
      </dsp:txXfrm>
    </dsp:sp>
    <dsp:sp modelId="{6D654B03-D4B4-4C7A-A147-5A1BA75D599A}">
      <dsp:nvSpPr>
        <dsp:cNvPr id="0" name=""/>
        <dsp:cNvSpPr/>
      </dsp:nvSpPr>
      <dsp:spPr>
        <a:xfrm>
          <a:off x="0" y="3919540"/>
          <a:ext cx="6449246" cy="15675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35505-59A2-4342-BEC2-1B12E9A204AA}">
      <dsp:nvSpPr>
        <dsp:cNvPr id="0" name=""/>
        <dsp:cNvSpPr/>
      </dsp:nvSpPr>
      <dsp:spPr>
        <a:xfrm>
          <a:off x="474183" y="4272238"/>
          <a:ext cx="862151" cy="8621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3B78F-0D83-43BC-9FB3-3984D92018D9}">
      <dsp:nvSpPr>
        <dsp:cNvPr id="0" name=""/>
        <dsp:cNvSpPr/>
      </dsp:nvSpPr>
      <dsp:spPr>
        <a:xfrm>
          <a:off x="1810518" y="3919540"/>
          <a:ext cx="4638727" cy="1567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99" tIns="165899" rIns="165899" bIns="1658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PROBLEM STATEMENT, SCOPE &amp; LIMITATIONS</a:t>
          </a:r>
        </a:p>
      </dsp:txBody>
      <dsp:txXfrm>
        <a:off x="1810518" y="3919540"/>
        <a:ext cx="4638727" cy="156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8A59B-77F9-46BD-BFEA-D7B177C03435}">
      <dsp:nvSpPr>
        <dsp:cNvPr id="0" name=""/>
        <dsp:cNvSpPr/>
      </dsp:nvSpPr>
      <dsp:spPr>
        <a:xfrm>
          <a:off x="1338305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3FDDD-394C-475B-A5C7-2403440FDCFF}">
      <dsp:nvSpPr>
        <dsp:cNvPr id="0" name=""/>
        <dsp:cNvSpPr/>
      </dsp:nvSpPr>
      <dsp:spPr>
        <a:xfrm>
          <a:off x="843305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Now a day’s, the prediction of stock market prices has become a major research topic</a:t>
          </a:r>
        </a:p>
      </dsp:txBody>
      <dsp:txXfrm>
        <a:off x="843305" y="2771812"/>
        <a:ext cx="1800000" cy="720000"/>
      </dsp:txXfrm>
    </dsp:sp>
    <dsp:sp modelId="{8A76F9A2-0962-49DA-A6C6-512B3E4E4F93}">
      <dsp:nvSpPr>
        <dsp:cNvPr id="0" name=""/>
        <dsp:cNvSpPr/>
      </dsp:nvSpPr>
      <dsp:spPr>
        <a:xfrm>
          <a:off x="3453305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7EAB3-857E-456D-9796-EA7A17CD1095}">
      <dsp:nvSpPr>
        <dsp:cNvPr id="0" name=""/>
        <dsp:cNvSpPr/>
      </dsp:nvSpPr>
      <dsp:spPr>
        <a:xfrm>
          <a:off x="2958305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behavior of stock market is very nonlinear and volatile in nature. </a:t>
          </a:r>
        </a:p>
      </dsp:txBody>
      <dsp:txXfrm>
        <a:off x="2958305" y="2771812"/>
        <a:ext cx="1800000" cy="720000"/>
      </dsp:txXfrm>
    </dsp:sp>
    <dsp:sp modelId="{2E51D960-6132-4B1D-AF5C-02091DDF4218}">
      <dsp:nvSpPr>
        <dsp:cNvPr id="0" name=""/>
        <dsp:cNvSpPr/>
      </dsp:nvSpPr>
      <dsp:spPr>
        <a:xfrm>
          <a:off x="5568305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FF5CD-791B-4180-B93D-C5511311B456}">
      <dsp:nvSpPr>
        <dsp:cNvPr id="0" name=""/>
        <dsp:cNvSpPr/>
      </dsp:nvSpPr>
      <dsp:spPr>
        <a:xfrm>
          <a:off x="5073305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 Investing has become a risky task for the people.</a:t>
          </a:r>
        </a:p>
      </dsp:txBody>
      <dsp:txXfrm>
        <a:off x="5073305" y="2771812"/>
        <a:ext cx="1800000" cy="720000"/>
      </dsp:txXfrm>
    </dsp:sp>
    <dsp:sp modelId="{2E8DD2C9-5331-48D2-B94E-156090A85A3F}">
      <dsp:nvSpPr>
        <dsp:cNvPr id="0" name=""/>
        <dsp:cNvSpPr/>
      </dsp:nvSpPr>
      <dsp:spPr>
        <a:xfrm>
          <a:off x="7683306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5F2D2-757A-4268-A265-E35981499DAC}">
      <dsp:nvSpPr>
        <dsp:cNvPr id="0" name=""/>
        <dsp:cNvSpPr/>
      </dsp:nvSpPr>
      <dsp:spPr>
        <a:xfrm>
          <a:off x="7188306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But it is not at all a risky task to machine that uses machine learning techniques.</a:t>
          </a:r>
        </a:p>
      </dsp:txBody>
      <dsp:txXfrm>
        <a:off x="7188306" y="2771812"/>
        <a:ext cx="1800000" cy="720000"/>
      </dsp:txXfrm>
    </dsp:sp>
    <dsp:sp modelId="{0AEA9973-D3A3-441E-9C1D-A0B01CC0E184}">
      <dsp:nvSpPr>
        <dsp:cNvPr id="0" name=""/>
        <dsp:cNvSpPr/>
      </dsp:nvSpPr>
      <dsp:spPr>
        <a:xfrm>
          <a:off x="9798306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28D35-605A-4EC1-A31F-51807915C825}">
      <dsp:nvSpPr>
        <dsp:cNvPr id="0" name=""/>
        <dsp:cNvSpPr/>
      </dsp:nvSpPr>
      <dsp:spPr>
        <a:xfrm>
          <a:off x="9303306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Infact the predictions will be very close to real time data</a:t>
          </a:r>
        </a:p>
      </dsp:txBody>
      <dsp:txXfrm>
        <a:off x="9303306" y="277181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41CCA-FD96-4B73-8636-E9014D0B824F}">
      <dsp:nvSpPr>
        <dsp:cNvPr id="0" name=""/>
        <dsp:cNvSpPr/>
      </dsp:nvSpPr>
      <dsp:spPr>
        <a:xfrm>
          <a:off x="569" y="194093"/>
          <a:ext cx="2220243" cy="13321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Predicting Stock Price with LSTM</a:t>
          </a:r>
          <a:endParaRPr lang="en-US" sz="1700" kern="1200"/>
        </a:p>
      </dsp:txBody>
      <dsp:txXfrm>
        <a:off x="569" y="194093"/>
        <a:ext cx="2220243" cy="1332145"/>
      </dsp:txXfrm>
    </dsp:sp>
    <dsp:sp modelId="{5DE2BD8C-2538-468B-A2DE-D40A0B0E0AB4}">
      <dsp:nvSpPr>
        <dsp:cNvPr id="0" name=""/>
        <dsp:cNvSpPr/>
      </dsp:nvSpPr>
      <dsp:spPr>
        <a:xfrm>
          <a:off x="2442836" y="194093"/>
          <a:ext cx="2220243" cy="13321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choosen it because its prediction is very close to real values.</a:t>
          </a:r>
        </a:p>
      </dsp:txBody>
      <dsp:txXfrm>
        <a:off x="2442836" y="194093"/>
        <a:ext cx="2220243" cy="1332145"/>
      </dsp:txXfrm>
    </dsp:sp>
    <dsp:sp modelId="{5E15B540-F561-4611-99EF-F7B937D3BBD6}">
      <dsp:nvSpPr>
        <dsp:cNvPr id="0" name=""/>
        <dsp:cNvSpPr/>
      </dsp:nvSpPr>
      <dsp:spPr>
        <a:xfrm>
          <a:off x="569" y="1748263"/>
          <a:ext cx="2220243" cy="13321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is widely used for sequence prediction and have proven to be extremely effective.</a:t>
          </a:r>
        </a:p>
      </dsp:txBody>
      <dsp:txXfrm>
        <a:off x="569" y="1748263"/>
        <a:ext cx="2220243" cy="1332145"/>
      </dsp:txXfrm>
    </dsp:sp>
    <dsp:sp modelId="{AC392362-A29C-4A4E-A303-CDD93037FFCD}">
      <dsp:nvSpPr>
        <dsp:cNvPr id="0" name=""/>
        <dsp:cNvSpPr/>
      </dsp:nvSpPr>
      <dsp:spPr>
        <a:xfrm>
          <a:off x="2442836" y="1748263"/>
          <a:ext cx="2220243" cy="13321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LSTM can store past important information and forget the useless information.</a:t>
          </a:r>
        </a:p>
      </dsp:txBody>
      <dsp:txXfrm>
        <a:off x="2442836" y="1748263"/>
        <a:ext cx="2220243" cy="13321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111AA-4563-4828-8EA5-1A2CE8B8A3B5}">
      <dsp:nvSpPr>
        <dsp:cNvPr id="0" name=""/>
        <dsp:cNvSpPr/>
      </dsp:nvSpPr>
      <dsp:spPr>
        <a:xfrm>
          <a:off x="4920" y="1407936"/>
          <a:ext cx="1830474" cy="7321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Loading the Data</a:t>
          </a:r>
        </a:p>
      </dsp:txBody>
      <dsp:txXfrm>
        <a:off x="371015" y="1407936"/>
        <a:ext cx="1098285" cy="732189"/>
      </dsp:txXfrm>
    </dsp:sp>
    <dsp:sp modelId="{75DB8837-3EF6-4348-A32A-ECD2D446735E}">
      <dsp:nvSpPr>
        <dsp:cNvPr id="0" name=""/>
        <dsp:cNvSpPr/>
      </dsp:nvSpPr>
      <dsp:spPr>
        <a:xfrm>
          <a:off x="1652347" y="1407936"/>
          <a:ext cx="1830474" cy="7321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Train and Test Split</a:t>
          </a:r>
        </a:p>
      </dsp:txBody>
      <dsp:txXfrm>
        <a:off x="2018442" y="1407936"/>
        <a:ext cx="1098285" cy="732189"/>
      </dsp:txXfrm>
    </dsp:sp>
    <dsp:sp modelId="{3E90FFCA-8E60-49EB-AE9D-333B71F83BB6}">
      <dsp:nvSpPr>
        <dsp:cNvPr id="0" name=""/>
        <dsp:cNvSpPr/>
      </dsp:nvSpPr>
      <dsp:spPr>
        <a:xfrm>
          <a:off x="3299774" y="1407936"/>
          <a:ext cx="1830474" cy="73218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LSTM</a:t>
          </a:r>
        </a:p>
      </dsp:txBody>
      <dsp:txXfrm>
        <a:off x="3665869" y="1407936"/>
        <a:ext cx="1098285" cy="732189"/>
      </dsp:txXfrm>
    </dsp:sp>
    <dsp:sp modelId="{FA3ADEC7-E7BE-4D47-82C9-F5194017A436}">
      <dsp:nvSpPr>
        <dsp:cNvPr id="0" name=""/>
        <dsp:cNvSpPr/>
      </dsp:nvSpPr>
      <dsp:spPr>
        <a:xfrm>
          <a:off x="4947201" y="1407936"/>
          <a:ext cx="1830474" cy="73218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Prediction</a:t>
          </a:r>
        </a:p>
      </dsp:txBody>
      <dsp:txXfrm>
        <a:off x="5313296" y="1407936"/>
        <a:ext cx="1098285" cy="732189"/>
      </dsp:txXfrm>
    </dsp:sp>
    <dsp:sp modelId="{3360BABC-E514-4A2B-B84C-DDC0C83A933E}">
      <dsp:nvSpPr>
        <dsp:cNvPr id="0" name=""/>
        <dsp:cNvSpPr/>
      </dsp:nvSpPr>
      <dsp:spPr>
        <a:xfrm>
          <a:off x="6594628" y="1407936"/>
          <a:ext cx="1830474" cy="73218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Results</a:t>
          </a:r>
        </a:p>
      </dsp:txBody>
      <dsp:txXfrm>
        <a:off x="6960723" y="1407936"/>
        <a:ext cx="1098285" cy="732189"/>
      </dsp:txXfrm>
    </dsp:sp>
    <dsp:sp modelId="{342D46E4-403A-414F-806C-23462D67FC46}">
      <dsp:nvSpPr>
        <dsp:cNvPr id="0" name=""/>
        <dsp:cNvSpPr/>
      </dsp:nvSpPr>
      <dsp:spPr>
        <a:xfrm>
          <a:off x="8242055" y="1407936"/>
          <a:ext cx="1830474" cy="7321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Conclusion</a:t>
          </a:r>
        </a:p>
      </dsp:txBody>
      <dsp:txXfrm>
        <a:off x="8608150" y="1407936"/>
        <a:ext cx="1098285" cy="732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4844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70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66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021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072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0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97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9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2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204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3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when-it-comes-to-economic-forecasting-its-wise-to-admit-to-uncertainty-12437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AF2F2-C062-4F87-9D54-EB3C798C9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C37145-583D-4973-AE68-23CB73494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404648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452" y="971371"/>
            <a:ext cx="4251530" cy="158437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ALGORITHMIC </a:t>
            </a:r>
            <a:br>
              <a:rPr lang="en-US" dirty="0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TRADING 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452" y="2671644"/>
            <a:ext cx="5040785" cy="135144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sz="3600" dirty="0">
                <a:ea typeface="+mn-lt"/>
                <a:cs typeface="+mn-lt"/>
              </a:rPr>
              <a:t>USING MACHINE LEARNING</a:t>
            </a:r>
            <a:endParaRPr lang="en-US" sz="3600" dirty="0"/>
          </a:p>
          <a:p>
            <a:br>
              <a:rPr lang="en-US" dirty="0"/>
            </a:br>
            <a:endParaRPr lang="en-US" dirty="0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48CF6B-006D-4B27-AF73-EFA4C445FC58}"/>
              </a:ext>
            </a:extLst>
          </p:cNvPr>
          <p:cNvSpPr txBox="1"/>
          <p:nvPr/>
        </p:nvSpPr>
        <p:spPr>
          <a:xfrm>
            <a:off x="8909015" y="202321"/>
            <a:ext cx="3214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MAJOR PROJECT PHASE-I </a:t>
            </a:r>
          </a:p>
          <a:p>
            <a:pPr algn="just"/>
            <a:endParaRPr lang="en-US" dirty="0">
              <a:solidFill>
                <a:srgbClr val="FFFFFF"/>
              </a:solidFill>
              <a:ea typeface="+mj-lt"/>
              <a:cs typeface="+mj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BATCH NO. 62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L Bharadwaj     </a:t>
            </a:r>
            <a:r>
              <a:rPr lang="en-IN" sz="1000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18H51A0517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IN" dirty="0">
                <a:solidFill>
                  <a:schemeClr val="bg1"/>
                </a:solidFill>
              </a:rPr>
              <a:t>M </a:t>
            </a:r>
            <a:r>
              <a:rPr lang="en-IN" dirty="0" err="1">
                <a:solidFill>
                  <a:schemeClr val="bg1"/>
                </a:solidFill>
              </a:rPr>
              <a:t>M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Prathyush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18H51A0518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IN" dirty="0">
                <a:solidFill>
                  <a:schemeClr val="bg1"/>
                </a:solidFill>
              </a:rPr>
              <a:t>G </a:t>
            </a:r>
            <a:r>
              <a:rPr lang="en-IN" dirty="0" err="1">
                <a:solidFill>
                  <a:schemeClr val="bg1"/>
                </a:solidFill>
              </a:rPr>
              <a:t>Vineetkumar</a:t>
            </a:r>
            <a:r>
              <a:rPr lang="en-IN" sz="1200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18H51A0596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92C70-75C8-4514-85D0-574C5C8B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45" y="1524000"/>
            <a:ext cx="3781856" cy="4359964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07F4F1-79FE-4E99-AF42-242AC08A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64840" cy="6858001"/>
          </a:xfrm>
          <a:custGeom>
            <a:avLst/>
            <a:gdLst>
              <a:gd name="connsiteX0" fmla="*/ 0 w 888736"/>
              <a:gd name="connsiteY0" fmla="*/ 0 h 2458832"/>
              <a:gd name="connsiteX1" fmla="*/ 177394 w 888736"/>
              <a:gd name="connsiteY1" fmla="*/ 125361 h 2458832"/>
              <a:gd name="connsiteX2" fmla="*/ 881856 w 888736"/>
              <a:gd name="connsiteY2" fmla="*/ 1189003 h 2458832"/>
              <a:gd name="connsiteX3" fmla="*/ 691256 w 888736"/>
              <a:gd name="connsiteY3" fmla="*/ 1628147 h 2458832"/>
              <a:gd name="connsiteX4" fmla="*/ 118397 w 888736"/>
              <a:gd name="connsiteY4" fmla="*/ 2331723 h 2458832"/>
              <a:gd name="connsiteX5" fmla="*/ 0 w 888736"/>
              <a:gd name="connsiteY5" fmla="*/ 2458832 h 245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736" h="2458832">
                <a:moveTo>
                  <a:pt x="0" y="0"/>
                </a:moveTo>
                <a:lnTo>
                  <a:pt x="177394" y="125361"/>
                </a:lnTo>
                <a:cubicBezTo>
                  <a:pt x="548898" y="378359"/>
                  <a:pt x="946091" y="744358"/>
                  <a:pt x="881856" y="1189003"/>
                </a:cubicBezTo>
                <a:cubicBezTo>
                  <a:pt x="858787" y="1347884"/>
                  <a:pt x="777253" y="1491554"/>
                  <a:pt x="691256" y="1628147"/>
                </a:cubicBezTo>
                <a:cubicBezTo>
                  <a:pt x="609261" y="1758448"/>
                  <a:pt x="399047" y="2022344"/>
                  <a:pt x="118397" y="2331723"/>
                </a:cubicBezTo>
                <a:lnTo>
                  <a:pt x="0" y="2458832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aphic 78">
            <a:extLst>
              <a:ext uri="{FF2B5EF4-FFF2-40B4-BE49-F238E27FC236}">
                <a16:creationId xmlns:a16="http://schemas.microsoft.com/office/drawing/2014/main" id="{C5035748-E666-464D-B95F-ED8146346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42299" y="161753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4D85EFE8-5037-4E99-8D29-64B5CE9D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FD653C8-CB16-40C0-BA61-6FA0587D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ABA973BF-958C-4267-A9F2-CEA64D284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0DAD6C4-EBF1-4DBF-928B-3F52E0244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B2BD6CA6-C90E-4CC3-B99B-93CE2622E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8E83D65E-8C50-430E-8331-F293349EF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E51A3D-2FA6-4FB0-8E96-240CD790A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3046134" flipH="1">
            <a:off x="862428" y="4444126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077F9C-631A-40ED-8DF2-6F7CE48C1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5F57A0-CC7E-443D-8694-A244B50F8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28A3D1-4D8C-4C0C-9C35-6A60D226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F730EC4F-7921-4623-84EE-AD5E059F9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6C52E193-84A5-4949-8431-6CF8BED86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9E948C20-2509-497E-8A43-AC9A26FD6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19FF44-226D-4A47-A1C7-BB6FA4315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28">
            <a:extLst>
              <a:ext uri="{FF2B5EF4-FFF2-40B4-BE49-F238E27FC236}">
                <a16:creationId xmlns:a16="http://schemas.microsoft.com/office/drawing/2014/main" id="{825CBD1C-2583-4689-9336-2E92126B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0428708" y="509470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AB24-EB80-4594-9815-DFC3F0902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956" y="1822976"/>
            <a:ext cx="4193458" cy="4060989"/>
          </a:xfrm>
        </p:spPr>
        <p:txBody>
          <a:bodyPr>
            <a:normAutofit/>
          </a:bodyPr>
          <a:lstStyle/>
          <a:p>
            <a:r>
              <a:rPr lang="en-US" dirty="0"/>
              <a:t>ALL</a:t>
            </a:r>
          </a:p>
          <a:p>
            <a:r>
              <a:rPr lang="en-US" dirty="0"/>
              <a:t>OUR GUIDE</a:t>
            </a:r>
          </a:p>
          <a:p>
            <a:r>
              <a:rPr lang="en-US" dirty="0"/>
              <a:t>TEAM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584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7ED65-779F-479D-BF55-ED5DA72D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17" y="2689834"/>
            <a:ext cx="4421731" cy="1273774"/>
          </a:xfrm>
        </p:spPr>
        <p:txBody>
          <a:bodyPr anchor="t">
            <a:normAutofit/>
          </a:bodyPr>
          <a:lstStyle/>
          <a:p>
            <a:r>
              <a:rPr lang="en-US" sz="3300" dirty="0"/>
              <a:t>PROBLEM UNDERSTANDING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2C07DB18-D815-4576-BE4B-3C1AB73AA0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746973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038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372A-686C-4268-B07F-85517ED5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OF STUDY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C65A264-128F-4D5E-AB2E-77EEEAAB98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82241"/>
              </p:ext>
            </p:extLst>
          </p:nvPr>
        </p:nvGraphicFramePr>
        <p:xfrm>
          <a:off x="123150" y="1558603"/>
          <a:ext cx="11946612" cy="5144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047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Three darts on bullseye">
            <a:extLst>
              <a:ext uri="{FF2B5EF4-FFF2-40B4-BE49-F238E27FC236}">
                <a16:creationId xmlns:a16="http://schemas.microsoft.com/office/drawing/2014/main" id="{B54E7E42-C27F-4F7A-878A-EF37A177C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44" r="4" b="4206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4C6BF-6B77-4999-898D-5B9E165C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FD59-0E72-499D-9F7C-07DA54AC3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" y="3667892"/>
            <a:ext cx="4631121" cy="1589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Our objective is to predict stock market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that is very close to real time </a:t>
            </a:r>
          </a:p>
          <a:p>
            <a:r>
              <a:rPr lang="en-US">
                <a:solidFill>
                  <a:schemeClr val="bg1"/>
                </a:solidFill>
              </a:rPr>
              <a:t>Implement existing methods and compare them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945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9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1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FA5CCCC6-806B-4116-B961-16D2C220D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20" r="4" b="4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29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77F69-CD01-4D98-8F04-412D49FE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PROBLEM STATEMENT</a:t>
            </a:r>
          </a:p>
        </p:txBody>
      </p:sp>
      <p:grpSp>
        <p:nvGrpSpPr>
          <p:cNvPr id="31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BC96D34-957E-41E3-9287-49A9D0AEBCF7}"/>
              </a:ext>
            </a:extLst>
          </p:cNvPr>
          <p:cNvSpPr>
            <a:spLocks noGrp="1"/>
          </p:cNvSpPr>
          <p:nvPr/>
        </p:nvSpPr>
        <p:spPr>
          <a:xfrm>
            <a:off x="525717" y="3585810"/>
            <a:ext cx="6555105" cy="30314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Stock market is just like a probabilistic trading where we can gain and have possibility of loss. Investing in stock market trading might be a risky task. So, we can use algorithmic trading which uses the previous trends of a particular stock and help us predicting investing in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stock that gives us more profit.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7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F4E6D-574E-4FC9-B0C8-D468310B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/>
              <a:t>SCOPE &amp; LIMITATIONS</a:t>
            </a: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BD2BB07-E83D-4D76-B8A1-A587FC115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0473" r="1" b="1"/>
          <a:stretch/>
        </p:blipFill>
        <p:spPr>
          <a:xfrm>
            <a:off x="555170" y="481586"/>
            <a:ext cx="11087101" cy="3431928"/>
          </a:xfrm>
          <a:prstGeom prst="rect">
            <a:avLst/>
          </a:prstGeom>
        </p:spPr>
      </p:pic>
      <p:grpSp>
        <p:nvGrpSpPr>
          <p:cNvPr id="71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2786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5BF6-DBA4-47C4-91EE-74D956C76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210" y="4544915"/>
            <a:ext cx="7196685" cy="1627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predict the stock market upto one month.</a:t>
            </a:r>
          </a:p>
          <a:p>
            <a:r>
              <a:rPr lang="en-US"/>
              <a:t>It is hard to predict in the pandemic sitations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97D3B-CE50-4EE0-9B9A-03D2110A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45" y="1524000"/>
            <a:ext cx="3781856" cy="4359964"/>
          </a:xfrm>
        </p:spPr>
        <p:txBody>
          <a:bodyPr anchor="t">
            <a:normAutofit/>
          </a:bodyPr>
          <a:lstStyle/>
          <a:p>
            <a:r>
              <a:rPr lang="en-US" dirty="0"/>
              <a:t>DATA SET COLLECTION</a:t>
            </a:r>
          </a:p>
        </p:txBody>
      </p:sp>
      <p:sp>
        <p:nvSpPr>
          <p:cNvPr id="33" name="Freeform: Shape 9">
            <a:extLst>
              <a:ext uri="{FF2B5EF4-FFF2-40B4-BE49-F238E27FC236}">
                <a16:creationId xmlns:a16="http://schemas.microsoft.com/office/drawing/2014/main" id="{A707F4F1-79FE-4E99-AF42-242AC08A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64840" cy="6858001"/>
          </a:xfrm>
          <a:custGeom>
            <a:avLst/>
            <a:gdLst>
              <a:gd name="connsiteX0" fmla="*/ 0 w 888736"/>
              <a:gd name="connsiteY0" fmla="*/ 0 h 2458832"/>
              <a:gd name="connsiteX1" fmla="*/ 177394 w 888736"/>
              <a:gd name="connsiteY1" fmla="*/ 125361 h 2458832"/>
              <a:gd name="connsiteX2" fmla="*/ 881856 w 888736"/>
              <a:gd name="connsiteY2" fmla="*/ 1189003 h 2458832"/>
              <a:gd name="connsiteX3" fmla="*/ 691256 w 888736"/>
              <a:gd name="connsiteY3" fmla="*/ 1628147 h 2458832"/>
              <a:gd name="connsiteX4" fmla="*/ 118397 w 888736"/>
              <a:gd name="connsiteY4" fmla="*/ 2331723 h 2458832"/>
              <a:gd name="connsiteX5" fmla="*/ 0 w 888736"/>
              <a:gd name="connsiteY5" fmla="*/ 2458832 h 245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736" h="2458832">
                <a:moveTo>
                  <a:pt x="0" y="0"/>
                </a:moveTo>
                <a:lnTo>
                  <a:pt x="177394" y="125361"/>
                </a:lnTo>
                <a:cubicBezTo>
                  <a:pt x="548898" y="378359"/>
                  <a:pt x="946091" y="744358"/>
                  <a:pt x="881856" y="1189003"/>
                </a:cubicBezTo>
                <a:cubicBezTo>
                  <a:pt x="858787" y="1347884"/>
                  <a:pt x="777253" y="1491554"/>
                  <a:pt x="691256" y="1628147"/>
                </a:cubicBezTo>
                <a:cubicBezTo>
                  <a:pt x="609261" y="1758448"/>
                  <a:pt x="399047" y="2022344"/>
                  <a:pt x="118397" y="2331723"/>
                </a:cubicBezTo>
                <a:lnTo>
                  <a:pt x="0" y="2458832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C5035748-E666-464D-B95F-ED8146346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42299" y="161753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4D85EFE8-5037-4E99-8D29-64B5CE9D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FD653C8-CB16-40C0-BA61-6FA0587D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ABA973BF-958C-4267-A9F2-CEA64D284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0DAD6C4-EBF1-4DBF-928B-3F52E0244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2BD6CA6-C90E-4CC3-B99B-93CE2622E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8E83D65E-8C50-430E-8331-F293349EF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19">
            <a:extLst>
              <a:ext uri="{FF2B5EF4-FFF2-40B4-BE49-F238E27FC236}">
                <a16:creationId xmlns:a16="http://schemas.microsoft.com/office/drawing/2014/main" id="{D5E51A3D-2FA6-4FB0-8E96-240CD790A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3046134" flipH="1">
            <a:off x="862428" y="4444126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36" name="Freeform: Shape 20">
              <a:extLst>
                <a:ext uri="{FF2B5EF4-FFF2-40B4-BE49-F238E27FC236}">
                  <a16:creationId xmlns:a16="http://schemas.microsoft.com/office/drawing/2014/main" id="{A9077F9C-631A-40ED-8DF2-6F7CE48C1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7" name="Freeform: Shape 21">
              <a:extLst>
                <a:ext uri="{FF2B5EF4-FFF2-40B4-BE49-F238E27FC236}">
                  <a16:creationId xmlns:a16="http://schemas.microsoft.com/office/drawing/2014/main" id="{AB5F57A0-CC7E-443D-8694-A244B50F8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28A3D1-4D8C-4C0C-9C35-6A60D226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F730EC4F-7921-4623-84EE-AD5E059F9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6C52E193-84A5-4949-8431-6CF8BED86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9E948C20-2509-497E-8A43-AC9A26FD6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19FF44-226D-4A47-A1C7-BB6FA4315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25CBD1C-2583-4689-9336-2E92126B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0428708" y="509470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65C4-839C-4723-A010-FAA907B4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956" y="1822976"/>
            <a:ext cx="5588061" cy="406098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 dirty="0">
                <a:ea typeface="+mn-lt"/>
                <a:cs typeface="+mn-lt"/>
              </a:rPr>
              <a:t>NSE (National Stock Exchange of India)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ea typeface="+mn-lt"/>
                <a:cs typeface="+mn-lt"/>
              </a:rPr>
              <a:t>BSE (Bombay Stock Exchange)</a:t>
            </a:r>
            <a:endParaRPr lang="en-US" sz="1900" dirty="0"/>
          </a:p>
          <a:p>
            <a:pPr>
              <a:lnSpc>
                <a:spcPct val="100000"/>
              </a:lnSpc>
            </a:pPr>
            <a:r>
              <a:rPr lang="en-US" sz="1900" dirty="0">
                <a:ea typeface="+mn-lt"/>
                <a:cs typeface="+mn-lt"/>
              </a:rPr>
              <a:t>NYSE (New York Stock Exchange)</a:t>
            </a:r>
            <a:endParaRPr lang="en-US" sz="1900" dirty="0"/>
          </a:p>
          <a:p>
            <a:pPr>
              <a:lnSpc>
                <a:spcPct val="100000"/>
              </a:lnSpc>
            </a:pPr>
            <a:r>
              <a:rPr lang="en-US" sz="1900" dirty="0">
                <a:ea typeface="+mn-lt"/>
                <a:cs typeface="+mn-lt"/>
              </a:rPr>
              <a:t>Money Control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ea typeface="+mn-lt"/>
                <a:cs typeface="+mn-lt"/>
              </a:rPr>
              <a:t>Google Stock Prices</a:t>
            </a:r>
            <a:endParaRPr lang="en-US" sz="1900" dirty="0"/>
          </a:p>
          <a:p>
            <a:pPr>
              <a:lnSpc>
                <a:spcPct val="100000"/>
              </a:lnSpc>
            </a:pPr>
            <a:r>
              <a:rPr lang="en-US" sz="1900" dirty="0">
                <a:ea typeface="+mn-lt"/>
                <a:cs typeface="+mn-lt"/>
              </a:rPr>
              <a:t>Yahoo</a:t>
            </a:r>
            <a:endParaRPr lang="en-US" sz="1900" dirty="0"/>
          </a:p>
          <a:p>
            <a:pPr>
              <a:lnSpc>
                <a:spcPct val="100000"/>
              </a:lnSpc>
            </a:pPr>
            <a:r>
              <a:rPr lang="en-US" sz="1900" dirty="0">
                <a:ea typeface="+mn-lt"/>
                <a:cs typeface="+mn-lt"/>
              </a:rPr>
              <a:t>China’s Shanghai and Shenzhen stock markets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17283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2C123-150F-442B-B483-316F7C1D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34" y="787068"/>
            <a:ext cx="4864932" cy="1455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IMPLEMENTATION OF </a:t>
            </a:r>
            <a:br>
              <a:rPr lang="en-US" sz="3100"/>
            </a:br>
            <a:r>
              <a:rPr lang="en-US" sz="3100"/>
              <a:t>EXISTING METHODS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EA6440-10B4-4405-8EB8-C66DEE4673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5717" y="2796427"/>
          <a:ext cx="4663649" cy="3274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D168AFD3-1AD0-489F-BE42-114F4EA389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" t="5521" r="5821" b="3988"/>
          <a:stretch/>
        </p:blipFill>
        <p:spPr>
          <a:xfrm>
            <a:off x="5716439" y="545082"/>
            <a:ext cx="5946203" cy="42305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F8495-40FB-428E-9FAE-8E65FFDFDBD9}"/>
              </a:ext>
            </a:extLst>
          </p:cNvPr>
          <p:cNvSpPr txBox="1"/>
          <p:nvPr/>
        </p:nvSpPr>
        <p:spPr>
          <a:xfrm>
            <a:off x="7729268" y="48969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FIG: SAMPLE RESULT</a:t>
            </a:r>
          </a:p>
        </p:txBody>
      </p:sp>
    </p:spTree>
    <p:extLst>
      <p:ext uri="{BB962C8B-B14F-4D97-AF65-F5344CB8AC3E}">
        <p14:creationId xmlns:p14="http://schemas.microsoft.com/office/powerpoint/2010/main" val="367013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BA90E-4995-4034-AB4F-A391E01C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US"/>
              <a:t>PROCESS</a:t>
            </a:r>
          </a:p>
        </p:txBody>
      </p:sp>
      <p:grpSp>
        <p:nvGrpSpPr>
          <p:cNvPr id="39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D6BE83-6BD7-441B-8198-9300283597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098126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288280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F31B4"/>
      </a:accent1>
      <a:accent2>
        <a:srgbClr val="AF1FCD"/>
      </a:accent2>
      <a:accent3>
        <a:srgbClr val="7931DF"/>
      </a:accent3>
      <a:accent4>
        <a:srgbClr val="3939D2"/>
      </a:accent4>
      <a:accent5>
        <a:srgbClr val="317ADF"/>
      </a:accent5>
      <a:accent6>
        <a:srgbClr val="1FB0CD"/>
      </a:accent6>
      <a:hlink>
        <a:srgbClr val="3F60B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318</Words>
  <Application>Microsoft Office PowerPoint</Application>
  <PresentationFormat>Widescreen</PresentationFormat>
  <Paragraphs>53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Georgia Pro Semibold</vt:lpstr>
      <vt:lpstr>RocaVTI</vt:lpstr>
      <vt:lpstr>ALGORITHMIC  TRADING </vt:lpstr>
      <vt:lpstr>PROBLEM UNDERSTANDING</vt:lpstr>
      <vt:lpstr>MOTIVATION OF STUDY</vt:lpstr>
      <vt:lpstr>OBJECTIVE</vt:lpstr>
      <vt:lpstr>PROBLEM STATEMENT</vt:lpstr>
      <vt:lpstr>SCOPE &amp; LIMITATIONS</vt:lpstr>
      <vt:lpstr>DATA SET COLLECTION</vt:lpstr>
      <vt:lpstr>IMPLEMENTATION OF  EXISTING METHODS</vt:lpstr>
      <vt:lpstr>PROCESS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VINEETH G</dc:creator>
  <cp:lastModifiedBy>SUNEETHA G</cp:lastModifiedBy>
  <cp:revision>337</cp:revision>
  <dcterms:created xsi:type="dcterms:W3CDTF">2021-11-10T02:58:03Z</dcterms:created>
  <dcterms:modified xsi:type="dcterms:W3CDTF">2021-11-10T05:50:01Z</dcterms:modified>
</cp:coreProperties>
</file>